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2" r:id="rId4"/>
    <p:sldId id="263" r:id="rId5"/>
    <p:sldId id="257" r:id="rId6"/>
    <p:sldId id="264" r:id="rId7"/>
    <p:sldId id="266" r:id="rId8"/>
    <p:sldId id="265" r:id="rId9"/>
    <p:sldId id="267" r:id="rId10"/>
    <p:sldId id="268" r:id="rId11"/>
    <p:sldId id="269" r:id="rId12"/>
    <p:sldId id="258" r:id="rId13"/>
    <p:sldId id="270" r:id="rId14"/>
    <p:sldId id="271" r:id="rId15"/>
    <p:sldId id="259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DA31C-BDA7-46F6-8726-F9605685956F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62030-3FDC-4967-812B-54F007761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2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62030-3FDC-4967-812B-54F0077612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9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1EC6-157A-C332-B604-DB570D2D1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30D94-097D-B653-71AF-F8BA58BB1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1EFB-F5EE-A38E-740B-D2B2A4D5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63CE-9DBD-077A-961F-62E67825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B08AF-3E5E-8CC8-2A47-2F7077A0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0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8C399-BC4D-7DAE-0A11-51323ACF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B7422-3936-F42F-84BF-5C399F3A3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C9945-59CF-FFA7-AE6A-2A6F709E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8994A-D551-301A-978C-5F15CBA3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8092F-5D49-B679-EDEB-D65E7D50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5EA566-2DF7-1CC8-4755-6BC08FEF6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ECFEC-AEA3-9CFC-FE5F-85AC79B11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F003-E1DA-FC75-5AB9-244466086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799F5-6A4B-C2FF-D0D7-057F4446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05E65-092E-99CA-A2C7-47C4B8C1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0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301F-B492-BDE3-2AA8-D584A55A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A974F-D4C5-4801-02E1-78F8896F7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9503-506F-2B18-822A-2984C962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3E624-9BF3-598A-7D74-ED62208B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A2629-562A-5695-8F13-605F1E30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7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31E2D-1033-3E48-BFAF-BA2F8255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58BC5-C2C4-586E-D34C-D0E55272A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E93B7-1ACB-8A5F-8106-488BE604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D30C1-C2C4-6212-90F3-ADA16378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86F8C-BC48-21E3-5717-45130D2C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343F-6E50-4975-8524-5D43048F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E9B4A-859E-66EF-1115-ECBF02279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865B-773A-9FF2-2994-612DA5B77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3F0D-3ECB-10C8-7729-97A081BF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E10BC-4738-913D-23EE-046BBF90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1E5A2-E6E5-46FB-3A09-127D64C0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1AB2-87AE-B144-4D1D-C0882E6F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5E98C-8393-DBCD-44D2-0D92F47E7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1A0E8-1E26-5203-BE68-7E7CE5359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98AC6-80CF-97D5-89FD-7A53D9117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313C5-6097-4055-55FF-5021F1E9E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D87A27-D8A4-120C-5EF4-18349298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45FDB-C70B-B14F-BA8D-A38878F8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38F7C-615B-F994-066C-1B5625AB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1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BFB4E-8AF8-B9C1-8537-F7536FD3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FE775-1596-5DA1-7357-B40E4BDB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3172D-C990-48E0-6CF1-C287D756D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FA1C3-6BF4-13E2-6B0C-3192B8FE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2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464F7-8135-0022-A0D4-7CAFC2853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8B1D2-F83B-9446-E338-D6B90C24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34949-3CC0-AAC9-E006-1548FF42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6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8E4B-883F-3D1D-B1DD-C3D03874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7669E-8453-6CC4-367B-FF603159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11904-C41A-31E7-EDD8-24CF2EC74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17256-946D-36EA-3E51-5ACF5010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68265-92F8-7B4A-2526-DD75558C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96547-8334-DA9D-9D7A-3985E46C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1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1DBE8-F21E-7A4A-7741-33B78452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F76DB-E6E1-3EDB-C870-926A74AE5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8E4ED-EFE0-11CA-CBBE-09400836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30990-41ED-E950-79E5-8373F597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04B79-6B32-D1C3-5089-2E9846FA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50993-698F-8096-5A01-DCCE4184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5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6D0C0-E147-54C8-D285-A1E716093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18BC-4CF8-6CBB-7E65-8746687A4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28EF-9970-7992-ED7C-E3AB53E14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FBB6E-B0A7-4FDC-B4B2-00BDFC73095C}" type="datetimeFigureOut">
              <a:rPr lang="en-US" smtClean="0"/>
              <a:t>21/2/2026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4DDBB-9412-B6FB-20C8-5F8D252CF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EA3E6-2131-212D-E47C-0A04FF7DA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A29F3-C213-4BDB-A3EF-4DE338B0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8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5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00892333202">
            <a:hlinkClick r:id="" action="ppaction://media"/>
            <a:extLst>
              <a:ext uri="{FF2B5EF4-FFF2-40B4-BE49-F238E27FC236}">
                <a16:creationId xmlns:a16="http://schemas.microsoft.com/office/drawing/2014/main" id="{7568D496-5DC8-E53B-7CF5-F4D01FF0F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8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id="{7DCBE66A-FBE7-13EE-5C13-A2DA54B5D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0"/>
            <a:ext cx="12093575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">
            <a:hlinkClick r:id="" action="ppaction://media"/>
            <a:extLst>
              <a:ext uri="{FF2B5EF4-FFF2-40B4-BE49-F238E27FC236}">
                <a16:creationId xmlns:a16="http://schemas.microsoft.com/office/drawing/2014/main" id="{E8F1070D-86BC-AFA7-52F6-1CE04F127C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4856" y="0"/>
            <a:ext cx="12426856" cy="69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6675"/>
            <a:ext cx="114871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Widescreen</PresentationFormat>
  <Paragraphs>1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NGÔ</dc:creator>
  <cp:lastModifiedBy>Admin</cp:lastModifiedBy>
  <cp:revision>14</cp:revision>
  <dcterms:created xsi:type="dcterms:W3CDTF">2026-01-05T14:05:17Z</dcterms:created>
  <dcterms:modified xsi:type="dcterms:W3CDTF">2026-02-21T04:42:19Z</dcterms:modified>
</cp:coreProperties>
</file>