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0744-283A-41B3-92FD-A6A9B1D2F9B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98C-128F-4D45-B96C-C14520EE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4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0744-283A-41B3-92FD-A6A9B1D2F9B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98C-128F-4D45-B96C-C14520EE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6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0744-283A-41B3-92FD-A6A9B1D2F9B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98C-128F-4D45-B96C-C14520EE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0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0744-283A-41B3-92FD-A6A9B1D2F9B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98C-128F-4D45-B96C-C14520EE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0744-283A-41B3-92FD-A6A9B1D2F9B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98C-128F-4D45-B96C-C14520EE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7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0744-283A-41B3-92FD-A6A9B1D2F9B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98C-128F-4D45-B96C-C14520EE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0744-283A-41B3-92FD-A6A9B1D2F9B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98C-128F-4D45-B96C-C14520EE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6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0744-283A-41B3-92FD-A6A9B1D2F9B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98C-128F-4D45-B96C-C14520EE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3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0744-283A-41B3-92FD-A6A9B1D2F9B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98C-128F-4D45-B96C-C14520EE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5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0744-283A-41B3-92FD-A6A9B1D2F9B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98C-128F-4D45-B96C-C14520EE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2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0744-283A-41B3-92FD-A6A9B1D2F9B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098C-128F-4D45-B96C-C14520EE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0744-283A-41B3-92FD-A6A9B1D2F9B0}" type="datetimeFigureOut">
              <a:rPr lang="en-US" smtClean="0"/>
              <a:t>26/2/2026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098C-128F-4D45-B96C-C14520EE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4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5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2026-02-22T04:25:12Z</dcterms:created>
  <dcterms:modified xsi:type="dcterms:W3CDTF">2026-02-26T15:17:46Z</dcterms:modified>
</cp:coreProperties>
</file>