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0" r:id="rId2"/>
    <p:sldId id="282" r:id="rId3"/>
    <p:sldId id="283" r:id="rId4"/>
    <p:sldId id="284" r:id="rId5"/>
    <p:sldId id="285" r:id="rId6"/>
    <p:sldId id="271" r:id="rId7"/>
    <p:sldId id="269" r:id="rId8"/>
    <p:sldId id="256" r:id="rId9"/>
    <p:sldId id="261" r:id="rId10"/>
    <p:sldId id="264" r:id="rId11"/>
    <p:sldId id="267" r:id="rId12"/>
    <p:sldId id="286" r:id="rId13"/>
    <p:sldId id="268" r:id="rId14"/>
    <p:sldId id="287" r:id="rId15"/>
    <p:sldId id="279" r:id="rId16"/>
    <p:sldId id="273" r:id="rId17"/>
    <p:sldId id="275" r:id="rId18"/>
    <p:sldId id="278" r:id="rId19"/>
    <p:sldId id="281" r:id="rId20"/>
    <p:sldId id="288" r:id="rId21"/>
    <p:sldId id="28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9" d="100"/>
          <a:sy n="39" d="100"/>
        </p:scale>
        <p:origin x="-10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77326-8801-4C77-B248-65930E4738DB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80133-A162-42C9-8766-250636CE4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0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80133-A162-42C9-8766-250636CE48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5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80133-A162-42C9-8766-250636CE48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36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44C5F8-DD07-87D4-91D3-69014E824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853D6EB-3F62-636E-9D81-65799D2FDA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0927F7-DD5C-903E-96FF-7971BF5D5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CB12-30B7-40FE-8C74-72BEEC7FD8A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0887D8-5EAA-8840-549B-994FC7FA1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BB4A9F-0F16-6CBD-D582-3DD195F9F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2D0C-F1AE-400D-92F2-17B217B69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1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4F1E7-BE01-7A4D-0D26-208614BF1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459249-B52E-BD41-03D4-D68DE3FFA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187A6-28CB-0FA1-23A8-138B54EBD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CB12-30B7-40FE-8C74-72BEEC7FD8A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94A569-F824-43AD-714A-AC4F8E62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BDDA6D-EEC8-65E2-44AB-754ED52EF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2D0C-F1AE-400D-92F2-17B217B69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69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05582F4-F36C-1290-4B60-ABDF71647B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F88880-72E1-3422-F0D2-59563B512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070D73-4A25-B41F-E90B-74AEC8A03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CB12-30B7-40FE-8C74-72BEEC7FD8A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1A5554-642C-CA5B-CA0A-1B9DEAAC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EF889C-C0B0-92D0-5D54-3262326E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2D0C-F1AE-400D-92F2-17B217B69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12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47CBBE-020B-4472-DF21-79FC5C4C2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C0F81C-B6F6-2A3C-B3BE-699087785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7E644D-A90D-C80A-970E-3E403A79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CB12-30B7-40FE-8C74-72BEEC7FD8A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F8F19F-42A0-44EB-E32E-347A7C854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C900C7-9492-B780-F26C-5A3CE16F5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2D0C-F1AE-400D-92F2-17B217B69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7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36780F-BE66-8FC2-6E65-ADF9CFB5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E8FDB1-6FC4-165D-51E4-B6191C3FB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CCEEB7-9D21-A902-9368-8966F2560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CB12-30B7-40FE-8C74-72BEEC7FD8A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42A45A-1180-DF69-B6E0-74C1A1D5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D87BC4-9992-BD81-FF3D-DB95851DA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2D0C-F1AE-400D-92F2-17B217B69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2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49CB29-D74C-03C0-997B-ED3FAC355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7DD2E4-510A-B2D5-6FD7-32930620B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2628A2-9E22-7DC6-BD0B-C49B6D5B9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417A41-D229-3F51-1041-8D714D12C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CB12-30B7-40FE-8C74-72BEEC7FD8A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94256D-63CB-80D9-06F8-0CD5C0B3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2FE84E-9711-C8AE-DB7D-CCBEFDF9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2D0C-F1AE-400D-92F2-17B217B69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2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CB5A9F-DB70-2068-F8B9-D556B3C0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675E92-D475-A543-2530-AD7AAD5AC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198B5B-5F89-F174-8E8A-FDFCBD35D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761C4F6-9376-7554-950A-1A51F6830A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4C48DF-4ED1-F7AA-DE57-FA08052E9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296D23D-E1F5-ECBB-5ADF-2EC9630FB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CB12-30B7-40FE-8C74-72BEEC7FD8A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5D4D7A-7C89-E4F0-F75A-2B298AD9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0786E5-2217-3404-BB74-1E947CD9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2D0C-F1AE-400D-92F2-17B217B69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5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DE35B-63E9-7D75-C128-551ACB45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D2582F-9A2D-2EDD-FB9F-D813A1FB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CB12-30B7-40FE-8C74-72BEEC7FD8A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1AB26E-576C-3623-0DF5-FF877D42E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42F6820-B2F1-72A2-13D2-1DF725741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2D0C-F1AE-400D-92F2-17B217B69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7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1E3158F-7092-D6E2-4A92-4ACDDF83B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CB12-30B7-40FE-8C74-72BEEC7FD8A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3BF7DF4-9061-E68B-9E38-D9EC6857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89453F5-3BBF-8AE4-D30D-A6599D2F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2D0C-F1AE-400D-92F2-17B217B69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96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6B9B7C-85DF-0B9C-BB98-C3B346A07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13BFF7-BECB-5232-0AC8-FD9E3573E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C000FFD-E844-524E-819E-8FA86C9B7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B09E37-ED01-CA2D-771D-9442448D6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CB12-30B7-40FE-8C74-72BEEC7FD8A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04362E-C6DF-D81C-FB0D-C3C0EBC6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F85551-3D11-8E5C-CD28-4190A8C39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2D0C-F1AE-400D-92F2-17B217B69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5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590BF1-49AF-257C-E8D7-CAB1D9DBB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1DA08BB-5656-406F-398F-F09B4FE3C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FBA18B8-F88C-3D1E-DC47-4278CDA28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C4672A-A164-6711-53DE-0E6DC502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CB12-30B7-40FE-8C74-72BEEC7FD8A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C35390-82E8-0FAE-E649-8D98EE32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43CC28-B2E8-B8B9-341A-5330510D0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C2D0C-F1AE-400D-92F2-17B217B69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8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36E05DC-56AB-E797-7299-24E8ACFD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2AA0FE-6738-3177-B827-9A3571894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E232D0-EB15-888B-06EA-2120F7EA40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BCB12-30B7-40FE-8C74-72BEEC7FD8A4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BCE7FC-B0C0-2045-68A0-E9018B6D7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5CD5BE-BD1C-EB92-5802-53BC35AA8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C2D0C-F1AE-400D-92F2-17B217B69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4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EB9FA9-2489-2D72-1944-5AF8A5DFF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11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369CC7-CCEA-1779-FA26-DD1DF954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960" y="365125"/>
            <a:ext cx="976884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4" name="7192991103233">
            <a:hlinkClick r:id="" action="ppaction://media"/>
            <a:extLst>
              <a:ext uri="{FF2B5EF4-FFF2-40B4-BE49-F238E27FC236}">
                <a16:creationId xmlns:a16="http://schemas.microsoft.com/office/drawing/2014/main" xmlns="" id="{AD6DAE20-636A-1A07-429E-252E3A86B8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2720" y="1825625"/>
            <a:ext cx="8646159" cy="4351338"/>
          </a:xfrm>
        </p:spPr>
      </p:pic>
    </p:spTree>
    <p:extLst>
      <p:ext uri="{BB962C8B-B14F-4D97-AF65-F5344CB8AC3E}">
        <p14:creationId xmlns:p14="http://schemas.microsoft.com/office/powerpoint/2010/main" val="129162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A94307-D219-5AD0-EF99-F071BF04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280" y="365125"/>
            <a:ext cx="9494520" cy="14605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4" name="7192991990855">
            <a:hlinkClick r:id="" action="ppaction://media"/>
            <a:extLst>
              <a:ext uri="{FF2B5EF4-FFF2-40B4-BE49-F238E27FC236}">
                <a16:creationId xmlns:a16="http://schemas.microsoft.com/office/drawing/2014/main" xmlns="" id="{8020C11D-796D-EB9F-2FD1-BFFBCE4627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9280" y="1825625"/>
            <a:ext cx="8402319" cy="4351338"/>
          </a:xfrm>
        </p:spPr>
      </p:pic>
    </p:spTree>
    <p:extLst>
      <p:ext uri="{BB962C8B-B14F-4D97-AF65-F5344CB8AC3E}">
        <p14:creationId xmlns:p14="http://schemas.microsoft.com/office/powerpoint/2010/main" val="258619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37F0AA-DC88-9F88-E10E-17E2CBF39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365125"/>
            <a:ext cx="8610600" cy="1351915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7192962832027">
            <a:hlinkClick r:id="" action="ppaction://media"/>
            <a:extLst>
              <a:ext uri="{FF2B5EF4-FFF2-40B4-BE49-F238E27FC236}">
                <a16:creationId xmlns:a16="http://schemas.microsoft.com/office/drawing/2014/main" xmlns="" id="{F87260E3-1AA0-7EAA-7EDC-5BB3461015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02177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28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08E45C-6BA1-AE79-B690-6C269B45B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14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0D0B6E-078F-3C39-E028-B8A932A55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0" y="142240"/>
            <a:ext cx="8361680" cy="649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D6D729-229A-51C5-F39A-FCEF31972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0" y="508000"/>
            <a:ext cx="7538720" cy="644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8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FE2B8BF-0437-063C-0051-D630EA49F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9680" y="40640"/>
            <a:ext cx="7691119" cy="68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1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8263"/>
            <a:ext cx="12192000" cy="953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57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87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56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A9CD27-DCB5-4E74-A78F-E93244873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1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">
            <a:hlinkClick r:id="" action="ppaction://media"/>
            <a:extLst>
              <a:ext uri="{FF2B5EF4-FFF2-40B4-BE49-F238E27FC236}">
                <a16:creationId xmlns:a16="http://schemas.microsoft.com/office/drawing/2014/main" xmlns="" id="{773D2A00-FDD5-A28C-A328-786710ABC7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99351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072902-8EEF-5031-A2FB-770B1E7BE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320" y="1645921"/>
            <a:ext cx="9611360" cy="20828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43863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5F54E39-D4F4-C8EF-7753-9FCFA683B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92" y="624907"/>
            <a:ext cx="3215648" cy="2365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F24269-A0BE-839C-5102-8EC724D83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92" y="3429000"/>
            <a:ext cx="3215648" cy="2514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C77795-AF4A-4F95-EA01-174053E74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840" y="624907"/>
            <a:ext cx="2934130" cy="2378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EB4CF7A-D7C3-2BDA-00EB-0A6B82219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840" y="3428999"/>
            <a:ext cx="300736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520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34C12-8E01-E921-557A-ABE5837F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1" y="365125"/>
            <a:ext cx="8442960" cy="1301115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7" name="7192969014422">
            <a:hlinkClick r:id="" action="ppaction://media"/>
            <a:extLst>
              <a:ext uri="{FF2B5EF4-FFF2-40B4-BE49-F238E27FC236}">
                <a16:creationId xmlns:a16="http://schemas.microsoft.com/office/drawing/2014/main" xmlns="" id="{917D3D05-21A7-FF5E-0949-10AFAE8F7A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1" y="1825625"/>
            <a:ext cx="8300719" cy="4351338"/>
          </a:xfrm>
        </p:spPr>
      </p:pic>
    </p:spTree>
    <p:extLst>
      <p:ext uri="{BB962C8B-B14F-4D97-AF65-F5344CB8AC3E}">
        <p14:creationId xmlns:p14="http://schemas.microsoft.com/office/powerpoint/2010/main" val="12201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46</Words>
  <Application>Microsoft Office PowerPoint</Application>
  <PresentationFormat>Custom</PresentationFormat>
  <Paragraphs>7</Paragraphs>
  <Slides>22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bài thơ có những nhân vật nào?</vt:lpstr>
      <vt:lpstr>PowerPoint Presentation</vt:lpstr>
      <vt:lpstr>Nụ cười của bé nằm trong mắt ai?</vt:lpstr>
      <vt:lpstr>Nụ cười của mẹ nằm trong mắt ai?</vt:lpstr>
      <vt:lpstr>Nụ cười của cha nằm trong mắt ai?</vt:lpstr>
      <vt:lpstr>PowerPoint Presentation</vt:lpstr>
      <vt:lpstr>Nụ cười của bé như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DUNG NGÔ</dc:creator>
  <cp:lastModifiedBy>Admin</cp:lastModifiedBy>
  <cp:revision>41</cp:revision>
  <dcterms:created xsi:type="dcterms:W3CDTF">2025-11-05T13:45:56Z</dcterms:created>
  <dcterms:modified xsi:type="dcterms:W3CDTF">2026-02-26T08:34:47Z</dcterms:modified>
</cp:coreProperties>
</file>