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282" r:id="rId3"/>
    <p:sldId id="283" r:id="rId4"/>
    <p:sldId id="261" r:id="rId5"/>
    <p:sldId id="284" r:id="rId6"/>
    <p:sldId id="285" r:id="rId7"/>
    <p:sldId id="286" r:id="rId8"/>
    <p:sldId id="257" r:id="rId9"/>
    <p:sldId id="256" r:id="rId10"/>
    <p:sldId id="258" r:id="rId11"/>
    <p:sldId id="259" r:id="rId12"/>
    <p:sldId id="287" r:id="rId13"/>
    <p:sldId id="267" r:id="rId14"/>
    <p:sldId id="268" r:id="rId15"/>
    <p:sldId id="288" r:id="rId16"/>
    <p:sldId id="277" r:id="rId17"/>
    <p:sldId id="279" r:id="rId18"/>
    <p:sldId id="278" r:id="rId19"/>
    <p:sldId id="281" r:id="rId20"/>
    <p:sldId id="289" r:id="rId21"/>
    <p:sldId id="290" r:id="rId22"/>
  </p:sldIdLst>
  <p:sldSz cx="18288000" cy="10287000"/>
  <p:notesSz cx="6858000" cy="9144000"/>
  <p:embeddedFontLst>
    <p:embeddedFont>
      <p:font typeface="Dynamo Bold" panose="020B0604020202020204" charset="0"/>
      <p:regular r:id="rId23"/>
    </p:embeddedFont>
    <p:embeddedFont>
      <p:font typeface="Noto Sans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728170-E9F3-43DA-9D40-381C2EAE97AD}" v="625" dt="2026-02-06T08:13:47.8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-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ai" userId="ef78e40430106049" providerId="LiveId" clId="{47EBADF1-C68F-48B0-87C5-2444B5866040}"/>
    <pc:docChg chg="undo custSel addSld delSld modSld sldOrd">
      <pc:chgData name="Phuong Lai" userId="ef78e40430106049" providerId="LiveId" clId="{47EBADF1-C68F-48B0-87C5-2444B5866040}" dt="2026-02-06T08:13:51.079" v="764" actId="1076"/>
      <pc:docMkLst>
        <pc:docMk/>
      </pc:docMkLst>
      <pc:sldChg chg="delSp modSp mod ord modAnim">
        <pc:chgData name="Phuong Lai" userId="ef78e40430106049" providerId="LiveId" clId="{47EBADF1-C68F-48B0-87C5-2444B5866040}" dt="2026-01-25T05:10:32.872" v="468"/>
        <pc:sldMkLst>
          <pc:docMk/>
          <pc:sldMk cId="0" sldId="256"/>
        </pc:sldMkLst>
        <pc:spChg chg="mod">
          <ac:chgData name="Phuong Lai" userId="ef78e40430106049" providerId="LiveId" clId="{47EBADF1-C68F-48B0-87C5-2444B5866040}" dt="2026-01-25T05:04:44.263" v="406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Phuong Lai" userId="ef78e40430106049" providerId="LiveId" clId="{47EBADF1-C68F-48B0-87C5-2444B5866040}" dt="2026-01-25T05:10:18.508" v="466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Phuong Lai" userId="ef78e40430106049" providerId="LiveId" clId="{47EBADF1-C68F-48B0-87C5-2444B5866040}" dt="2026-01-25T03:47:53.125" v="1" actId="14100"/>
          <ac:spMkLst>
            <pc:docMk/>
            <pc:sldMk cId="0" sldId="256"/>
            <ac:spMk id="4" creationId="{00000000-0000-0000-0000-000000000000}"/>
          </ac:spMkLst>
        </pc:spChg>
        <pc:spChg chg="mod">
          <ac:chgData name="Phuong Lai" userId="ef78e40430106049" providerId="LiveId" clId="{47EBADF1-C68F-48B0-87C5-2444B5866040}" dt="2026-01-25T03:48:07.202" v="4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Phuong Lai" userId="ef78e40430106049" providerId="LiveId" clId="{47EBADF1-C68F-48B0-87C5-2444B5866040}" dt="2026-01-25T03:48:04.820" v="3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Phuong Lai" userId="ef78e40430106049" providerId="LiveId" clId="{47EBADF1-C68F-48B0-87C5-2444B5866040}" dt="2026-01-25T03:48:27.485" v="8" actId="1076"/>
          <ac:spMkLst>
            <pc:docMk/>
            <pc:sldMk cId="0" sldId="256"/>
            <ac:spMk id="7" creationId="{00000000-0000-0000-0000-000000000000}"/>
          </ac:spMkLst>
        </pc:spChg>
        <pc:spChg chg="mod">
          <ac:chgData name="Phuong Lai" userId="ef78e40430106049" providerId="LiveId" clId="{47EBADF1-C68F-48B0-87C5-2444B5866040}" dt="2026-01-25T03:48:38.032" v="9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Phuong Lai" userId="ef78e40430106049" providerId="LiveId" clId="{47EBADF1-C68F-48B0-87C5-2444B5866040}" dt="2026-01-25T03:48:44.118" v="10" actId="1076"/>
          <ac:spMkLst>
            <pc:docMk/>
            <pc:sldMk cId="0" sldId="256"/>
            <ac:spMk id="9" creationId="{00000000-0000-0000-0000-000000000000}"/>
          </ac:spMkLst>
        </pc:spChg>
        <pc:spChg chg="mod">
          <ac:chgData name="Phuong Lai" userId="ef78e40430106049" providerId="LiveId" clId="{47EBADF1-C68F-48B0-87C5-2444B5866040}" dt="2026-01-25T03:48:47.992" v="11" actId="1076"/>
          <ac:spMkLst>
            <pc:docMk/>
            <pc:sldMk cId="0" sldId="256"/>
            <ac:spMk id="10" creationId="{00000000-0000-0000-0000-000000000000}"/>
          </ac:spMkLst>
        </pc:spChg>
        <pc:spChg chg="mod">
          <ac:chgData name="Phuong Lai" userId="ef78e40430106049" providerId="LiveId" clId="{47EBADF1-C68F-48B0-87C5-2444B5866040}" dt="2026-01-25T03:48:51.365" v="12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Phuong Lai" userId="ef78e40430106049" providerId="LiveId" clId="{47EBADF1-C68F-48B0-87C5-2444B5866040}" dt="2026-01-25T03:48:53.422" v="13" actId="1076"/>
          <ac:spMkLst>
            <pc:docMk/>
            <pc:sldMk cId="0" sldId="256"/>
            <ac:spMk id="12" creationId="{00000000-0000-0000-0000-000000000000}"/>
          </ac:spMkLst>
        </pc:spChg>
        <pc:spChg chg="mod">
          <ac:chgData name="Phuong Lai" userId="ef78e40430106049" providerId="LiveId" clId="{47EBADF1-C68F-48B0-87C5-2444B5866040}" dt="2026-01-25T05:02:29.837" v="365" actId="1076"/>
          <ac:spMkLst>
            <pc:docMk/>
            <pc:sldMk cId="0" sldId="256"/>
            <ac:spMk id="13" creationId="{00000000-0000-0000-0000-000000000000}"/>
          </ac:spMkLst>
        </pc:spChg>
        <pc:spChg chg="mod">
          <ac:chgData name="Phuong Lai" userId="ef78e40430106049" providerId="LiveId" clId="{47EBADF1-C68F-48B0-87C5-2444B5866040}" dt="2026-01-25T04:55:49.359" v="292" actId="1076"/>
          <ac:spMkLst>
            <pc:docMk/>
            <pc:sldMk cId="0" sldId="256"/>
            <ac:spMk id="15" creationId="{00000000-0000-0000-0000-000000000000}"/>
          </ac:spMkLst>
        </pc:spChg>
        <pc:spChg chg="mod">
          <ac:chgData name="Phuong Lai" userId="ef78e40430106049" providerId="LiveId" clId="{47EBADF1-C68F-48B0-87C5-2444B5866040}" dt="2026-01-25T04:55:51.166" v="293" actId="1076"/>
          <ac:spMkLst>
            <pc:docMk/>
            <pc:sldMk cId="0" sldId="256"/>
            <ac:spMk id="19" creationId="{00000000-0000-0000-0000-000000000000}"/>
          </ac:spMkLst>
        </pc:spChg>
      </pc:sldChg>
      <pc:sldChg chg="delSp modSp add mod addAnim delAnim modAnim">
        <pc:chgData name="Phuong Lai" userId="ef78e40430106049" providerId="LiveId" clId="{47EBADF1-C68F-48B0-87C5-2444B5866040}" dt="2026-01-25T05:00:08.649" v="352"/>
        <pc:sldMkLst>
          <pc:docMk/>
          <pc:sldMk cId="1265799101" sldId="257"/>
        </pc:sldMkLst>
        <pc:spChg chg="mod">
          <ac:chgData name="Phuong Lai" userId="ef78e40430106049" providerId="LiveId" clId="{47EBADF1-C68F-48B0-87C5-2444B5866040}" dt="2026-01-25T04:45:29.839" v="224" actId="1076"/>
          <ac:spMkLst>
            <pc:docMk/>
            <pc:sldMk cId="1265799101" sldId="257"/>
            <ac:spMk id="2" creationId="{A7230711-FDFE-E062-6532-13B8501D1631}"/>
          </ac:spMkLst>
        </pc:spChg>
        <pc:spChg chg="mod">
          <ac:chgData name="Phuong Lai" userId="ef78e40430106049" providerId="LiveId" clId="{47EBADF1-C68F-48B0-87C5-2444B5866040}" dt="2026-01-25T04:51:57.255" v="263" actId="1076"/>
          <ac:spMkLst>
            <pc:docMk/>
            <pc:sldMk cId="1265799101" sldId="257"/>
            <ac:spMk id="3" creationId="{065093D7-E36C-3055-0C1B-EA31217F7F8C}"/>
          </ac:spMkLst>
        </pc:spChg>
        <pc:spChg chg="mod">
          <ac:chgData name="Phuong Lai" userId="ef78e40430106049" providerId="LiveId" clId="{47EBADF1-C68F-48B0-87C5-2444B5866040}" dt="2026-01-25T03:50:35.676" v="33" actId="14100"/>
          <ac:spMkLst>
            <pc:docMk/>
            <pc:sldMk cId="1265799101" sldId="257"/>
            <ac:spMk id="4" creationId="{3BEA95A5-1DCA-129F-8641-525535D99091}"/>
          </ac:spMkLst>
        </pc:spChg>
        <pc:spChg chg="mod">
          <ac:chgData name="Phuong Lai" userId="ef78e40430106049" providerId="LiveId" clId="{47EBADF1-C68F-48B0-87C5-2444B5866040}" dt="2026-01-25T04:44:45.090" v="216" actId="1076"/>
          <ac:spMkLst>
            <pc:docMk/>
            <pc:sldMk cId="1265799101" sldId="257"/>
            <ac:spMk id="6" creationId="{41692E2D-D3D7-396F-3D2B-375651208984}"/>
          </ac:spMkLst>
        </pc:spChg>
        <pc:spChg chg="mod">
          <ac:chgData name="Phuong Lai" userId="ef78e40430106049" providerId="LiveId" clId="{47EBADF1-C68F-48B0-87C5-2444B5866040}" dt="2026-01-25T03:59:45.947" v="106" actId="1076"/>
          <ac:spMkLst>
            <pc:docMk/>
            <pc:sldMk cId="1265799101" sldId="257"/>
            <ac:spMk id="14" creationId="{A4927AA9-ED16-7E36-F526-068729A3E8EF}"/>
          </ac:spMkLst>
        </pc:spChg>
        <pc:spChg chg="mod">
          <ac:chgData name="Phuong Lai" userId="ef78e40430106049" providerId="LiveId" clId="{47EBADF1-C68F-48B0-87C5-2444B5866040}" dt="2026-01-25T03:59:50.114" v="108" actId="1076"/>
          <ac:spMkLst>
            <pc:docMk/>
            <pc:sldMk cId="1265799101" sldId="257"/>
            <ac:spMk id="20" creationId="{767DE0D0-7B8F-F18F-D17C-FB81D6D90CC5}"/>
          </ac:spMkLst>
        </pc:spChg>
      </pc:sldChg>
      <pc:sldChg chg="delSp modSp add mod modAnim">
        <pc:chgData name="Phuong Lai" userId="ef78e40430106049" providerId="LiveId" clId="{47EBADF1-C68F-48B0-87C5-2444B5866040}" dt="2026-01-26T23:44:32.064" v="662"/>
        <pc:sldMkLst>
          <pc:docMk/>
          <pc:sldMk cId="2219163403" sldId="258"/>
        </pc:sldMkLst>
        <pc:spChg chg="mod">
          <ac:chgData name="Phuong Lai" userId="ef78e40430106049" providerId="LiveId" clId="{47EBADF1-C68F-48B0-87C5-2444B5866040}" dt="2026-01-26T23:39:22.071" v="567" actId="1076"/>
          <ac:spMkLst>
            <pc:docMk/>
            <pc:sldMk cId="2219163403" sldId="258"/>
            <ac:spMk id="2" creationId="{64EB7D54-2307-74EE-6E8A-E639DAB90E34}"/>
          </ac:spMkLst>
        </pc:spChg>
        <pc:spChg chg="mod">
          <ac:chgData name="Phuong Lai" userId="ef78e40430106049" providerId="LiveId" clId="{47EBADF1-C68F-48B0-87C5-2444B5866040}" dt="2026-01-26T23:37:08.255" v="551" actId="1076"/>
          <ac:spMkLst>
            <pc:docMk/>
            <pc:sldMk cId="2219163403" sldId="258"/>
            <ac:spMk id="7" creationId="{9044D3ED-4697-6F58-A123-52E07CF64D26}"/>
          </ac:spMkLst>
        </pc:spChg>
        <pc:spChg chg="mod">
          <ac:chgData name="Phuong Lai" userId="ef78e40430106049" providerId="LiveId" clId="{47EBADF1-C68F-48B0-87C5-2444B5866040}" dt="2026-01-25T05:11:25.439" v="476" actId="1076"/>
          <ac:spMkLst>
            <pc:docMk/>
            <pc:sldMk cId="2219163403" sldId="258"/>
            <ac:spMk id="17" creationId="{CAB4C7B8-AE75-6FDB-0EC1-53E4551AB0FC}"/>
          </ac:spMkLst>
        </pc:spChg>
        <pc:spChg chg="mod">
          <ac:chgData name="Phuong Lai" userId="ef78e40430106049" providerId="LiveId" clId="{47EBADF1-C68F-48B0-87C5-2444B5866040}" dt="2026-01-25T05:11:21.765" v="475" actId="1076"/>
          <ac:spMkLst>
            <pc:docMk/>
            <pc:sldMk cId="2219163403" sldId="258"/>
            <ac:spMk id="18" creationId="{A6C0280D-89AE-FE2C-A87F-006B0C468323}"/>
          </ac:spMkLst>
        </pc:spChg>
      </pc:sldChg>
      <pc:sldChg chg="addSp delSp modSp add mod modAnim">
        <pc:chgData name="Phuong Lai" userId="ef78e40430106049" providerId="LiveId" clId="{47EBADF1-C68F-48B0-87C5-2444B5866040}" dt="2026-01-27T00:00:11.732" v="749"/>
        <pc:sldMkLst>
          <pc:docMk/>
          <pc:sldMk cId="1969592383" sldId="259"/>
        </pc:sldMkLst>
        <pc:spChg chg="mod">
          <ac:chgData name="Phuong Lai" userId="ef78e40430106049" providerId="LiveId" clId="{47EBADF1-C68F-48B0-87C5-2444B5866040}" dt="2026-01-26T23:56:25.563" v="718" actId="1076"/>
          <ac:spMkLst>
            <pc:docMk/>
            <pc:sldMk cId="1969592383" sldId="259"/>
            <ac:spMk id="2" creationId="{41C2A443-DB6A-144E-648C-18E906A0428E}"/>
          </ac:spMkLst>
        </pc:spChg>
        <pc:spChg chg="mod">
          <ac:chgData name="Phuong Lai" userId="ef78e40430106049" providerId="LiveId" clId="{47EBADF1-C68F-48B0-87C5-2444B5866040}" dt="2026-01-26T23:59:45.884" v="744" actId="1076"/>
          <ac:spMkLst>
            <pc:docMk/>
            <pc:sldMk cId="1969592383" sldId="259"/>
            <ac:spMk id="3" creationId="{82313963-5B38-E964-9CD7-52FC7F472BCC}"/>
          </ac:spMkLst>
        </pc:spChg>
        <pc:spChg chg="mod">
          <ac:chgData name="Phuong Lai" userId="ef78e40430106049" providerId="LiveId" clId="{47EBADF1-C68F-48B0-87C5-2444B5866040}" dt="2026-01-26T23:55:20.835" v="706" actId="1076"/>
          <ac:spMkLst>
            <pc:docMk/>
            <pc:sldMk cId="1969592383" sldId="259"/>
            <ac:spMk id="6" creationId="{EF89BFB2-1583-E9A3-29D6-FE338A78E597}"/>
          </ac:spMkLst>
        </pc:spChg>
        <pc:spChg chg="mod">
          <ac:chgData name="Phuong Lai" userId="ef78e40430106049" providerId="LiveId" clId="{47EBADF1-C68F-48B0-87C5-2444B5866040}" dt="2026-01-25T05:11:36.952" v="484" actId="1076"/>
          <ac:spMkLst>
            <pc:docMk/>
            <pc:sldMk cId="1969592383" sldId="259"/>
            <ac:spMk id="16" creationId="{FAA6B943-7EBD-9947-F5C9-349428001A93}"/>
          </ac:spMkLst>
        </pc:spChg>
        <pc:spChg chg="add mod">
          <ac:chgData name="Phuong Lai" userId="ef78e40430106049" providerId="LiveId" clId="{47EBADF1-C68F-48B0-87C5-2444B5866040}" dt="2026-01-26T23:47:12.813" v="674" actId="1076"/>
          <ac:spMkLst>
            <pc:docMk/>
            <pc:sldMk cId="1969592383" sldId="259"/>
            <ac:spMk id="21" creationId="{CD495DF4-FD91-47AC-AC5B-8E6D067B4CB2}"/>
          </ac:spMkLst>
        </pc:spChg>
      </pc:sldChg>
      <pc:sldChg chg="addSp modSp new mod ord modAnim">
        <pc:chgData name="Phuong Lai" userId="ef78e40430106049" providerId="LiveId" clId="{47EBADF1-C68F-48B0-87C5-2444B5866040}" dt="2026-02-06T00:59:56.527" v="758" actId="14100"/>
        <pc:sldMkLst>
          <pc:docMk/>
          <pc:sldMk cId="3873327927" sldId="260"/>
        </pc:sldMkLst>
        <pc:picChg chg="add mod">
          <ac:chgData name="Phuong Lai" userId="ef78e40430106049" providerId="LiveId" clId="{47EBADF1-C68F-48B0-87C5-2444B5866040}" dt="2026-02-06T00:59:56.527" v="758" actId="14100"/>
          <ac:picMkLst>
            <pc:docMk/>
            <pc:sldMk cId="3873327927" sldId="260"/>
            <ac:picMk id="2" creationId="{3DA25A03-B971-144E-BF79-41897F346D47}"/>
          </ac:picMkLst>
        </pc:picChg>
      </pc:sldChg>
      <pc:sldChg chg="add">
        <pc:chgData name="Phuong Lai" userId="ef78e40430106049" providerId="LiveId" clId="{47EBADF1-C68F-48B0-87C5-2444B5866040}" dt="2026-01-28T01:25:16.950" v="751"/>
        <pc:sldMkLst>
          <pc:docMk/>
          <pc:sldMk cId="0" sldId="267"/>
        </pc:sldMkLst>
      </pc:sldChg>
      <pc:sldChg chg="add">
        <pc:chgData name="Phuong Lai" userId="ef78e40430106049" providerId="LiveId" clId="{47EBADF1-C68F-48B0-87C5-2444B5866040}" dt="2026-01-28T01:25:50.848" v="754"/>
        <pc:sldMkLst>
          <pc:docMk/>
          <pc:sldMk cId="0" sldId="268"/>
        </pc:sldMkLst>
      </pc:sldChg>
      <pc:sldChg chg="addSp modSp new mod modAnim">
        <pc:chgData name="Phuong Lai" userId="ef78e40430106049" providerId="LiveId" clId="{47EBADF1-C68F-48B0-87C5-2444B5866040}" dt="2026-02-06T01:45:12.741" v="761" actId="1076"/>
        <pc:sldMkLst>
          <pc:docMk/>
          <pc:sldMk cId="2254619957" sldId="269"/>
        </pc:sldMkLst>
        <pc:picChg chg="add mod">
          <ac:chgData name="Phuong Lai" userId="ef78e40430106049" providerId="LiveId" clId="{47EBADF1-C68F-48B0-87C5-2444B5866040}" dt="2026-02-06T01:45:12.741" v="761" actId="1076"/>
          <ac:picMkLst>
            <pc:docMk/>
            <pc:sldMk cId="2254619957" sldId="269"/>
            <ac:picMk id="2" creationId="{E15B8304-1FD5-1329-582C-5E40A22D7944}"/>
          </ac:picMkLst>
        </pc:picChg>
      </pc:sldChg>
      <pc:sldChg chg="addSp modSp new mod modAnim">
        <pc:chgData name="Phuong Lai" userId="ef78e40430106049" providerId="LiveId" clId="{47EBADF1-C68F-48B0-87C5-2444B5866040}" dt="2026-02-06T08:13:51.079" v="764" actId="1076"/>
        <pc:sldMkLst>
          <pc:docMk/>
          <pc:sldMk cId="2914529055" sldId="270"/>
        </pc:sldMkLst>
        <pc:picChg chg="add mod">
          <ac:chgData name="Phuong Lai" userId="ef78e40430106049" providerId="LiveId" clId="{47EBADF1-C68F-48B0-87C5-2444B5866040}" dt="2026-02-06T08:13:51.079" v="764" actId="1076"/>
          <ac:picMkLst>
            <pc:docMk/>
            <pc:sldMk cId="2914529055" sldId="270"/>
            <ac:picMk id="2" creationId="{C881865D-F281-18AD-701F-97EB1A6D7F8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2.svg"/><Relationship Id="rId5" Type="http://schemas.openxmlformats.org/officeDocument/2006/relationships/image" Target="../media/image18.png"/><Relationship Id="rId10" Type="http://schemas.openxmlformats.org/officeDocument/2006/relationships/image" Target="../media/image31.png"/><Relationship Id="rId4" Type="http://schemas.openxmlformats.org/officeDocument/2006/relationships/image" Target="../media/image17.sv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26" Type="http://schemas.openxmlformats.org/officeDocument/2006/relationships/image" Target="../media/image59.sv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5.png"/><Relationship Id="rId16" Type="http://schemas.openxmlformats.org/officeDocument/2006/relationships/image" Target="../media/image49.sv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24" Type="http://schemas.openxmlformats.org/officeDocument/2006/relationships/image" Target="../media/image57.sv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svg"/><Relationship Id="rId19" Type="http://schemas.openxmlformats.org/officeDocument/2006/relationships/image" Target="../media/image52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Relationship Id="rId22" Type="http://schemas.openxmlformats.org/officeDocument/2006/relationships/image" Target="../media/image55.svg"/><Relationship Id="rId27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svg"/><Relationship Id="rId5" Type="http://schemas.openxmlformats.org/officeDocument/2006/relationships/image" Target="../media/image7.sv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hyperlink" Target="https://kahoot.it/challenge/07301354?challenge-id=fd59c253-24c2-4cef-ac00-404bf2616ab5_177373213231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media" Target="../media/media3.mp4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video" Target="../media/media3.mp4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sv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8.sv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17.sv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B36712-DD13-838D-4904-FC1A86FAB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63"/>
            <a:ext cx="18288000" cy="103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27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0FC2D0-A052-895D-793E-E10D593F0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EB7D54-2307-74EE-6E8A-E639DAB90E34}"/>
              </a:ext>
            </a:extLst>
          </p:cNvPr>
          <p:cNvSpPr/>
          <p:nvPr/>
        </p:nvSpPr>
        <p:spPr>
          <a:xfrm>
            <a:off x="494146" y="2974771"/>
            <a:ext cx="5689834" cy="7487138"/>
          </a:xfrm>
          <a:custGeom>
            <a:avLst/>
            <a:gdLst/>
            <a:ahLst/>
            <a:cxnLst/>
            <a:rect l="l" t="t" r="r" b="b"/>
            <a:pathLst>
              <a:path w="5689834" h="7487138">
                <a:moveTo>
                  <a:pt x="0" y="0"/>
                </a:moveTo>
                <a:lnTo>
                  <a:pt x="5689834" y="0"/>
                </a:lnTo>
                <a:lnTo>
                  <a:pt x="5689834" y="7487138"/>
                </a:lnTo>
                <a:lnTo>
                  <a:pt x="0" y="7487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81" t="-20746" r="-10519" b="-7850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4592383-9E36-95D9-4C0D-19E49AB2DAD9}"/>
              </a:ext>
            </a:extLst>
          </p:cNvPr>
          <p:cNvSpPr/>
          <p:nvPr/>
        </p:nvSpPr>
        <p:spPr>
          <a:xfrm>
            <a:off x="12205510" y="2997631"/>
            <a:ext cx="5689834" cy="7487138"/>
          </a:xfrm>
          <a:custGeom>
            <a:avLst/>
            <a:gdLst/>
            <a:ahLst/>
            <a:cxnLst/>
            <a:rect l="l" t="t" r="r" b="b"/>
            <a:pathLst>
              <a:path w="5689834" h="7487138">
                <a:moveTo>
                  <a:pt x="0" y="0"/>
                </a:moveTo>
                <a:lnTo>
                  <a:pt x="5689834" y="0"/>
                </a:lnTo>
                <a:lnTo>
                  <a:pt x="5689834" y="7487138"/>
                </a:lnTo>
                <a:lnTo>
                  <a:pt x="0" y="7487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81" t="-21288" r="-10519" b="-7309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AF4924A-BE3E-58A7-0B0A-6548109ACA33}"/>
              </a:ext>
            </a:extLst>
          </p:cNvPr>
          <p:cNvSpPr/>
          <p:nvPr/>
        </p:nvSpPr>
        <p:spPr>
          <a:xfrm>
            <a:off x="-86065" y="398730"/>
            <a:ext cx="18374065" cy="2102629"/>
          </a:xfrm>
          <a:custGeom>
            <a:avLst/>
            <a:gdLst/>
            <a:ahLst/>
            <a:cxnLst/>
            <a:rect l="l" t="t" r="r" b="b"/>
            <a:pathLst>
              <a:path w="19523664" h="2102629">
                <a:moveTo>
                  <a:pt x="0" y="0"/>
                </a:moveTo>
                <a:lnTo>
                  <a:pt x="19523664" y="0"/>
                </a:lnTo>
                <a:lnTo>
                  <a:pt x="19523664" y="2102629"/>
                </a:lnTo>
                <a:lnTo>
                  <a:pt x="0" y="210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8D5121C-F80D-0D13-337A-F3253FE497BA}"/>
              </a:ext>
            </a:extLst>
          </p:cNvPr>
          <p:cNvSpPr/>
          <p:nvPr/>
        </p:nvSpPr>
        <p:spPr>
          <a:xfrm>
            <a:off x="240530" y="551995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7" y="0"/>
                </a:lnTo>
                <a:lnTo>
                  <a:pt x="1891407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D0BACE6-2CDE-3643-34C7-B9E9E082DA2E}"/>
              </a:ext>
            </a:extLst>
          </p:cNvPr>
          <p:cNvSpPr/>
          <p:nvPr/>
        </p:nvSpPr>
        <p:spPr>
          <a:xfrm>
            <a:off x="2257668" y="556354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8" y="0"/>
                </a:lnTo>
                <a:lnTo>
                  <a:pt x="1891408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044D3ED-4697-6F58-A123-52E07CF64D26}"/>
              </a:ext>
            </a:extLst>
          </p:cNvPr>
          <p:cNvSpPr/>
          <p:nvPr/>
        </p:nvSpPr>
        <p:spPr>
          <a:xfrm>
            <a:off x="4292572" y="551995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7" y="0"/>
                </a:lnTo>
                <a:lnTo>
                  <a:pt x="1891407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7A8AF28-9940-941C-EEB6-BCB2A2AC0217}"/>
              </a:ext>
            </a:extLst>
          </p:cNvPr>
          <p:cNvSpPr/>
          <p:nvPr/>
        </p:nvSpPr>
        <p:spPr>
          <a:xfrm>
            <a:off x="6310008" y="568422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8" y="0"/>
                </a:lnTo>
                <a:lnTo>
                  <a:pt x="1891408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9C49E2F-DAE7-E152-8C82-5160E9CBE45C}"/>
              </a:ext>
            </a:extLst>
          </p:cNvPr>
          <p:cNvSpPr/>
          <p:nvPr/>
        </p:nvSpPr>
        <p:spPr>
          <a:xfrm>
            <a:off x="8327444" y="581254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7" y="0"/>
                </a:lnTo>
                <a:lnTo>
                  <a:pt x="1891407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0666706-BFB7-DB47-0239-5AC902277301}"/>
              </a:ext>
            </a:extLst>
          </p:cNvPr>
          <p:cNvSpPr/>
          <p:nvPr/>
        </p:nvSpPr>
        <p:spPr>
          <a:xfrm>
            <a:off x="10323901" y="595471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8" y="0"/>
                </a:lnTo>
                <a:lnTo>
                  <a:pt x="1891408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7D2B24F-E9B0-6B94-2C0E-9B445C975079}"/>
              </a:ext>
            </a:extLst>
          </p:cNvPr>
          <p:cNvSpPr/>
          <p:nvPr/>
        </p:nvSpPr>
        <p:spPr>
          <a:xfrm>
            <a:off x="12293975" y="619397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7" y="0"/>
                </a:lnTo>
                <a:lnTo>
                  <a:pt x="1891407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B4A5A74-A98B-5F10-B803-5EFDDAF12E13}"/>
              </a:ext>
            </a:extLst>
          </p:cNvPr>
          <p:cNvSpPr/>
          <p:nvPr/>
        </p:nvSpPr>
        <p:spPr>
          <a:xfrm>
            <a:off x="14300921" y="653213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8" y="0"/>
                </a:lnTo>
                <a:lnTo>
                  <a:pt x="1891408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8F81525-93D6-5A8C-9C25-6170550FB948}"/>
              </a:ext>
            </a:extLst>
          </p:cNvPr>
          <p:cNvSpPr/>
          <p:nvPr/>
        </p:nvSpPr>
        <p:spPr>
          <a:xfrm>
            <a:off x="16307868" y="595471"/>
            <a:ext cx="1902865" cy="1902865"/>
          </a:xfrm>
          <a:custGeom>
            <a:avLst/>
            <a:gdLst/>
            <a:ahLst/>
            <a:cxnLst/>
            <a:rect l="l" t="t" r="r" b="b"/>
            <a:pathLst>
              <a:path w="1902865" h="1902865">
                <a:moveTo>
                  <a:pt x="0" y="0"/>
                </a:moveTo>
                <a:lnTo>
                  <a:pt x="1902864" y="0"/>
                </a:lnTo>
                <a:lnTo>
                  <a:pt x="1902864" y="1902865"/>
                </a:lnTo>
                <a:lnTo>
                  <a:pt x="0" y="1902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CAB4C7B8-AE75-6FDB-0EC1-53E4551AB0FC}"/>
              </a:ext>
            </a:extLst>
          </p:cNvPr>
          <p:cNvSpPr/>
          <p:nvPr/>
        </p:nvSpPr>
        <p:spPr>
          <a:xfrm>
            <a:off x="10079071" y="8115300"/>
            <a:ext cx="2036471" cy="2036471"/>
          </a:xfrm>
          <a:custGeom>
            <a:avLst/>
            <a:gdLst/>
            <a:ahLst/>
            <a:cxnLst/>
            <a:rect l="l" t="t" r="r" b="b"/>
            <a:pathLst>
              <a:path w="2036471" h="2036471">
                <a:moveTo>
                  <a:pt x="0" y="0"/>
                </a:moveTo>
                <a:lnTo>
                  <a:pt x="2036470" y="0"/>
                </a:lnTo>
                <a:lnTo>
                  <a:pt x="2036470" y="2036471"/>
                </a:lnTo>
                <a:lnTo>
                  <a:pt x="0" y="2036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A6C0280D-89AE-FE2C-A87F-006B0C468323}"/>
              </a:ext>
            </a:extLst>
          </p:cNvPr>
          <p:cNvSpPr/>
          <p:nvPr/>
        </p:nvSpPr>
        <p:spPr>
          <a:xfrm>
            <a:off x="6281530" y="8115300"/>
            <a:ext cx="2045914" cy="2045914"/>
          </a:xfrm>
          <a:custGeom>
            <a:avLst/>
            <a:gdLst/>
            <a:ahLst/>
            <a:cxnLst/>
            <a:rect l="l" t="t" r="r" b="b"/>
            <a:pathLst>
              <a:path w="2045914" h="2045914">
                <a:moveTo>
                  <a:pt x="0" y="0"/>
                </a:moveTo>
                <a:lnTo>
                  <a:pt x="2045915" y="0"/>
                </a:lnTo>
                <a:lnTo>
                  <a:pt x="2045915" y="2045914"/>
                </a:lnTo>
                <a:lnTo>
                  <a:pt x="0" y="20459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1916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58025E-6 L 0.02266 0.3149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93827E-6 L 0.02483 0.2479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1" y="123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98 0.01867 L 0.03177 0.3262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33663 0.387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2" y="193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19753E-6 L 0.31111 0.22331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-3.08642E-6 L 0.3171 0.2589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1" y="12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09877E-6 L 0.21771 0.4566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-0.00034 0.3941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9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66 0.31497 L -3.75E-6 3.58025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7" y="-15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3 0.24799 L 6.23416E-19 -4.44444E-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0.32623 L -1.52778E-6 3.58025E-6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90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63 0.3875 L -1.38889E-6 3.7037E-7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0" y="-19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11 0.2233 L -1.25E-6 -4.19753E-6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-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1 0.25895 L -2.63889E-6 -3.08642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9" y="-12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71 0.45664 L 1.66667E-6 2.09877E-6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2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39413 L -5.55556E-7 1.35802E-6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9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A2A725-CA6D-2027-1F49-9F0133277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1C2A443-DB6A-144E-648C-18E906A0428E}"/>
              </a:ext>
            </a:extLst>
          </p:cNvPr>
          <p:cNvSpPr/>
          <p:nvPr/>
        </p:nvSpPr>
        <p:spPr>
          <a:xfrm>
            <a:off x="507158" y="2997631"/>
            <a:ext cx="5689834" cy="7487138"/>
          </a:xfrm>
          <a:custGeom>
            <a:avLst/>
            <a:gdLst/>
            <a:ahLst/>
            <a:cxnLst/>
            <a:rect l="l" t="t" r="r" b="b"/>
            <a:pathLst>
              <a:path w="5689834" h="7487138">
                <a:moveTo>
                  <a:pt x="0" y="0"/>
                </a:moveTo>
                <a:lnTo>
                  <a:pt x="5689834" y="0"/>
                </a:lnTo>
                <a:lnTo>
                  <a:pt x="5689834" y="7487138"/>
                </a:lnTo>
                <a:lnTo>
                  <a:pt x="0" y="7487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81" t="-20746" r="-10519" b="-7850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2313963-5B38-E964-9CD7-52FC7F472BCC}"/>
              </a:ext>
            </a:extLst>
          </p:cNvPr>
          <p:cNvSpPr/>
          <p:nvPr/>
        </p:nvSpPr>
        <p:spPr>
          <a:xfrm>
            <a:off x="11734800" y="2997631"/>
            <a:ext cx="5689834" cy="7487138"/>
          </a:xfrm>
          <a:custGeom>
            <a:avLst/>
            <a:gdLst/>
            <a:ahLst/>
            <a:cxnLst/>
            <a:rect l="l" t="t" r="r" b="b"/>
            <a:pathLst>
              <a:path w="5689834" h="7487138">
                <a:moveTo>
                  <a:pt x="0" y="0"/>
                </a:moveTo>
                <a:lnTo>
                  <a:pt x="5689834" y="0"/>
                </a:lnTo>
                <a:lnTo>
                  <a:pt x="5689834" y="7487138"/>
                </a:lnTo>
                <a:lnTo>
                  <a:pt x="0" y="7487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81" t="-21288" r="-10519" b="-7309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60DC2D9-8495-6D5E-45AB-D1471B86793D}"/>
              </a:ext>
            </a:extLst>
          </p:cNvPr>
          <p:cNvSpPr/>
          <p:nvPr/>
        </p:nvSpPr>
        <p:spPr>
          <a:xfrm>
            <a:off x="-86065" y="398730"/>
            <a:ext cx="18374065" cy="2102629"/>
          </a:xfrm>
          <a:custGeom>
            <a:avLst/>
            <a:gdLst/>
            <a:ahLst/>
            <a:cxnLst/>
            <a:rect l="l" t="t" r="r" b="b"/>
            <a:pathLst>
              <a:path w="19523664" h="2102629">
                <a:moveTo>
                  <a:pt x="0" y="0"/>
                </a:moveTo>
                <a:lnTo>
                  <a:pt x="19523664" y="0"/>
                </a:lnTo>
                <a:lnTo>
                  <a:pt x="19523664" y="2102629"/>
                </a:lnTo>
                <a:lnTo>
                  <a:pt x="0" y="210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4F4BD01-AFA7-5627-8201-7D6559C1528B}"/>
              </a:ext>
            </a:extLst>
          </p:cNvPr>
          <p:cNvSpPr/>
          <p:nvPr/>
        </p:nvSpPr>
        <p:spPr>
          <a:xfrm>
            <a:off x="240530" y="551995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7" y="0"/>
                </a:lnTo>
                <a:lnTo>
                  <a:pt x="1891407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F89BFB2-1583-E9A3-29D6-FE338A78E597}"/>
              </a:ext>
            </a:extLst>
          </p:cNvPr>
          <p:cNvSpPr/>
          <p:nvPr/>
        </p:nvSpPr>
        <p:spPr>
          <a:xfrm>
            <a:off x="2257817" y="551995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8" y="0"/>
                </a:lnTo>
                <a:lnTo>
                  <a:pt x="1891408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915E427-06C2-CD79-BF8C-5C7E5C769FF2}"/>
              </a:ext>
            </a:extLst>
          </p:cNvPr>
          <p:cNvSpPr/>
          <p:nvPr/>
        </p:nvSpPr>
        <p:spPr>
          <a:xfrm>
            <a:off x="4275104" y="551995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7" y="0"/>
                </a:lnTo>
                <a:lnTo>
                  <a:pt x="1891407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7596AB3-7B95-B960-E6C8-5005E86EEC42}"/>
              </a:ext>
            </a:extLst>
          </p:cNvPr>
          <p:cNvSpPr/>
          <p:nvPr/>
        </p:nvSpPr>
        <p:spPr>
          <a:xfrm>
            <a:off x="6310008" y="568422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8" y="0"/>
                </a:lnTo>
                <a:lnTo>
                  <a:pt x="1891408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D314794-C99A-C33F-D89B-E0EE80E44850}"/>
              </a:ext>
            </a:extLst>
          </p:cNvPr>
          <p:cNvSpPr/>
          <p:nvPr/>
        </p:nvSpPr>
        <p:spPr>
          <a:xfrm>
            <a:off x="8327444" y="581254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7" y="0"/>
                </a:lnTo>
                <a:lnTo>
                  <a:pt x="1891407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15E3A19-E4EA-29B3-4C25-6F84A1983C8F}"/>
              </a:ext>
            </a:extLst>
          </p:cNvPr>
          <p:cNvSpPr/>
          <p:nvPr/>
        </p:nvSpPr>
        <p:spPr>
          <a:xfrm>
            <a:off x="10323901" y="595471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8" y="0"/>
                </a:lnTo>
                <a:lnTo>
                  <a:pt x="1891408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9C7502A-6135-C6FD-8655-8F211466C9D0}"/>
              </a:ext>
            </a:extLst>
          </p:cNvPr>
          <p:cNvSpPr/>
          <p:nvPr/>
        </p:nvSpPr>
        <p:spPr>
          <a:xfrm>
            <a:off x="12293975" y="619397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7" y="0"/>
                </a:lnTo>
                <a:lnTo>
                  <a:pt x="1891407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8876F92-5635-5B0A-9352-F4E76404853B}"/>
              </a:ext>
            </a:extLst>
          </p:cNvPr>
          <p:cNvSpPr/>
          <p:nvPr/>
        </p:nvSpPr>
        <p:spPr>
          <a:xfrm>
            <a:off x="14300921" y="653213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8" y="0"/>
                </a:lnTo>
                <a:lnTo>
                  <a:pt x="1891408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0D80FA4-F14F-62E3-4666-C6BFD5999729}"/>
              </a:ext>
            </a:extLst>
          </p:cNvPr>
          <p:cNvSpPr/>
          <p:nvPr/>
        </p:nvSpPr>
        <p:spPr>
          <a:xfrm>
            <a:off x="16307868" y="595471"/>
            <a:ext cx="1902865" cy="1902865"/>
          </a:xfrm>
          <a:custGeom>
            <a:avLst/>
            <a:gdLst/>
            <a:ahLst/>
            <a:cxnLst/>
            <a:rect l="l" t="t" r="r" b="b"/>
            <a:pathLst>
              <a:path w="1902865" h="1902865">
                <a:moveTo>
                  <a:pt x="0" y="0"/>
                </a:moveTo>
                <a:lnTo>
                  <a:pt x="1902864" y="0"/>
                </a:lnTo>
                <a:lnTo>
                  <a:pt x="1902864" y="1902865"/>
                </a:lnTo>
                <a:lnTo>
                  <a:pt x="0" y="1902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AA6B943-7EBD-9947-F5C9-349428001A93}"/>
              </a:ext>
            </a:extLst>
          </p:cNvPr>
          <p:cNvSpPr/>
          <p:nvPr/>
        </p:nvSpPr>
        <p:spPr>
          <a:xfrm>
            <a:off x="6477000" y="8039100"/>
            <a:ext cx="2053251" cy="2053251"/>
          </a:xfrm>
          <a:custGeom>
            <a:avLst/>
            <a:gdLst/>
            <a:ahLst/>
            <a:cxnLst/>
            <a:rect l="l" t="t" r="r" b="b"/>
            <a:pathLst>
              <a:path w="2053251" h="2053251">
                <a:moveTo>
                  <a:pt x="0" y="0"/>
                </a:moveTo>
                <a:lnTo>
                  <a:pt x="2053251" y="0"/>
                </a:lnTo>
                <a:lnTo>
                  <a:pt x="2053251" y="2053251"/>
                </a:lnTo>
                <a:lnTo>
                  <a:pt x="0" y="2053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CD495DF4-FD91-47AC-AC5B-8E6D067B4CB2}"/>
              </a:ext>
            </a:extLst>
          </p:cNvPr>
          <p:cNvSpPr/>
          <p:nvPr/>
        </p:nvSpPr>
        <p:spPr>
          <a:xfrm>
            <a:off x="9906000" y="8016240"/>
            <a:ext cx="2053251" cy="2053251"/>
          </a:xfrm>
          <a:custGeom>
            <a:avLst/>
            <a:gdLst/>
            <a:ahLst/>
            <a:cxnLst/>
            <a:rect l="l" t="t" r="r" b="b"/>
            <a:pathLst>
              <a:path w="2053251" h="2053251">
                <a:moveTo>
                  <a:pt x="0" y="0"/>
                </a:moveTo>
                <a:lnTo>
                  <a:pt x="2053251" y="0"/>
                </a:lnTo>
                <a:lnTo>
                  <a:pt x="2053251" y="2053251"/>
                </a:lnTo>
                <a:lnTo>
                  <a:pt x="0" y="2053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59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58025E-6 L 0.01849 0.396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58025E-6 L 0.004 0.24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385 L 0.00625 0.314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-0.1217 0.506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25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-0.00123 L 0.19297 0.4010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20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-3.08642E-6 L 0.17986 0.2441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3" y="122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09877E-6 L 0.19687 0.286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35802E-6 L 0.05807 0.490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24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9 0.39645 L -1.66667E-6 -4.44444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0.2483 L 6.23416E-19 -4.44444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31497 L 3.33333E-6 3.58025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46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7 0.50602 L -1.38889E-6 3.7037E-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7" y="-25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97 0.40108 L -3.19444E-6 -4.44444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4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86 0.24414 L -2.63889E-6 -3.08642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54" y="-122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87 0.28626 L 5.18249E-17 -1.85185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07 0.49043 L -5.55556E-7 1.35802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8" y="-24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1A1EF-CEEB-8FF0-60C8-3D48B254B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A1954C-241A-260A-5640-0CCACEDB3365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89FD492-3D8E-8008-228C-1E7A7815152F}"/>
              </a:ext>
            </a:extLst>
          </p:cNvPr>
          <p:cNvGrpSpPr/>
          <p:nvPr/>
        </p:nvGrpSpPr>
        <p:grpSpPr>
          <a:xfrm>
            <a:off x="715568" y="964242"/>
            <a:ext cx="16230600" cy="8598857"/>
            <a:chOff x="0" y="0"/>
            <a:chExt cx="4513182" cy="228837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1B43767-25C0-9785-2BDC-691C8711D47A}"/>
                </a:ext>
              </a:extLst>
            </p:cNvPr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8722B43-6D45-306A-8B33-09E1C102934F}"/>
                </a:ext>
              </a:extLst>
            </p:cNvPr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DA9ED92F-5496-F2AD-F69F-F32ED2019939}"/>
              </a:ext>
            </a:extLst>
          </p:cNvPr>
          <p:cNvSpPr/>
          <p:nvPr/>
        </p:nvSpPr>
        <p:spPr>
          <a:xfrm>
            <a:off x="20483" y="7620"/>
            <a:ext cx="2098971" cy="2430388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ABC5170-6452-88B3-CA6D-BE2DF8981E41}"/>
              </a:ext>
            </a:extLst>
          </p:cNvPr>
          <p:cNvSpPr/>
          <p:nvPr/>
        </p:nvSpPr>
        <p:spPr>
          <a:xfrm>
            <a:off x="15341224" y="7863857"/>
            <a:ext cx="2946776" cy="2400283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25B8961-41A4-17AA-66DB-F0D3516A3182}"/>
              </a:ext>
            </a:extLst>
          </p:cNvPr>
          <p:cNvSpPr/>
          <p:nvPr/>
        </p:nvSpPr>
        <p:spPr>
          <a:xfrm>
            <a:off x="15851420" y="369234"/>
            <a:ext cx="1618007" cy="1703165"/>
          </a:xfrm>
          <a:custGeom>
            <a:avLst/>
            <a:gdLst/>
            <a:ahLst/>
            <a:cxnLst/>
            <a:rect l="l" t="t" r="r" b="b"/>
            <a:pathLst>
              <a:path w="1618007" h="1703165">
                <a:moveTo>
                  <a:pt x="0" y="0"/>
                </a:moveTo>
                <a:lnTo>
                  <a:pt x="1618007" y="0"/>
                </a:lnTo>
                <a:lnTo>
                  <a:pt x="1618007" y="1703165"/>
                </a:lnTo>
                <a:lnTo>
                  <a:pt x="0" y="17031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5E86706-6F81-B514-D379-BAEEF56A4C6C}"/>
              </a:ext>
            </a:extLst>
          </p:cNvPr>
          <p:cNvSpPr txBox="1"/>
          <p:nvPr/>
        </p:nvSpPr>
        <p:spPr>
          <a:xfrm>
            <a:off x="1933113" y="2012380"/>
            <a:ext cx="14104649" cy="5729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8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ynamo Bold"/>
                <a:ea typeface="Dynamo Bold"/>
                <a:cs typeface="Dynamo Bold"/>
                <a:sym typeface="Dynamo Bold"/>
              </a:rPr>
              <a:t>Hoạt động 3: </a:t>
            </a:r>
          </a:p>
          <a:p>
            <a:pPr marL="0" marR="0" lvl="0" indent="0" algn="ctr" defTabSz="914400" rtl="0" eaLnBrk="1" fontAlgn="auto" latinLnBrk="0" hangingPunct="1">
              <a:lnSpc>
                <a:spcPts val="1908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b="1" dirty="0">
                <a:solidFill>
                  <a:srgbClr val="0070C0"/>
                </a:solidFill>
                <a:latin typeface="Dynamo Bold"/>
                <a:ea typeface="Dynamo Bold"/>
                <a:cs typeface="Dynamo Bold"/>
                <a:sym typeface="Dynamo Bold"/>
              </a:rPr>
              <a:t>Khái quát hóa khái</a:t>
            </a: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ynamo Bold"/>
                <a:ea typeface="Dynamo Bold"/>
                <a:cs typeface="Dynamo Bold"/>
                <a:sym typeface="Dynamo Bold"/>
              </a:rPr>
              <a:t> niệm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ynamo Bold"/>
              <a:ea typeface="Dynamo Bold"/>
              <a:cs typeface="Dynamo Bold"/>
              <a:sym typeface="Dynamo Bold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B06D7C6-DD6A-2D02-A851-CE4F1A95D54E}"/>
              </a:ext>
            </a:extLst>
          </p:cNvPr>
          <p:cNvSpPr/>
          <p:nvPr/>
        </p:nvSpPr>
        <p:spPr>
          <a:xfrm>
            <a:off x="1257055" y="7669811"/>
            <a:ext cx="1557339" cy="1536006"/>
          </a:xfrm>
          <a:custGeom>
            <a:avLst/>
            <a:gdLst/>
            <a:ahLst/>
            <a:cxnLst/>
            <a:rect l="l" t="t" r="r" b="b"/>
            <a:pathLst>
              <a:path w="1557339" h="1536006">
                <a:moveTo>
                  <a:pt x="0" y="0"/>
                </a:moveTo>
                <a:lnTo>
                  <a:pt x="1557339" y="0"/>
                </a:lnTo>
                <a:lnTo>
                  <a:pt x="1557339" y="1536006"/>
                </a:lnTo>
                <a:lnTo>
                  <a:pt x="0" y="15360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851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75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32436" y="0"/>
                  </a:moveTo>
                  <a:lnTo>
                    <a:pt x="4242290" y="0"/>
                  </a:lnTo>
                  <a:cubicBezTo>
                    <a:pt x="4260204" y="0"/>
                    <a:pt x="4274726" y="14522"/>
                    <a:pt x="4274726" y="32436"/>
                  </a:cubicBezTo>
                  <a:lnTo>
                    <a:pt x="4274726" y="2135031"/>
                  </a:lnTo>
                  <a:cubicBezTo>
                    <a:pt x="4274726" y="2152945"/>
                    <a:pt x="4260204" y="2167467"/>
                    <a:pt x="4242290" y="2167467"/>
                  </a:cubicBezTo>
                  <a:lnTo>
                    <a:pt x="32436" y="2167467"/>
                  </a:lnTo>
                  <a:cubicBezTo>
                    <a:pt x="23833" y="2167467"/>
                    <a:pt x="15583" y="2164049"/>
                    <a:pt x="9500" y="2157967"/>
                  </a:cubicBezTo>
                  <a:cubicBezTo>
                    <a:pt x="3417" y="2151884"/>
                    <a:pt x="0" y="2143633"/>
                    <a:pt x="0" y="2135031"/>
                  </a:cubicBezTo>
                  <a:lnTo>
                    <a:pt x="0" y="32436"/>
                  </a:lnTo>
                  <a:cubicBezTo>
                    <a:pt x="0" y="23833"/>
                    <a:pt x="3417" y="15583"/>
                    <a:pt x="9500" y="9500"/>
                  </a:cubicBezTo>
                  <a:cubicBezTo>
                    <a:pt x="15583" y="3417"/>
                    <a:pt x="23833" y="0"/>
                    <a:pt x="3243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040542" y="1491261"/>
            <a:ext cx="14273576" cy="7208156"/>
          </a:xfrm>
          <a:custGeom>
            <a:avLst/>
            <a:gdLst/>
            <a:ahLst/>
            <a:cxnLst/>
            <a:rect l="l" t="t" r="r" b="b"/>
            <a:pathLst>
              <a:path w="14273576" h="7208156">
                <a:moveTo>
                  <a:pt x="0" y="0"/>
                </a:moveTo>
                <a:lnTo>
                  <a:pt x="14273576" y="0"/>
                </a:lnTo>
                <a:lnTo>
                  <a:pt x="14273576" y="7208156"/>
                </a:lnTo>
                <a:lnTo>
                  <a:pt x="0" y="7208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72941" y="1984930"/>
            <a:ext cx="1603959" cy="1603959"/>
          </a:xfrm>
          <a:custGeom>
            <a:avLst/>
            <a:gdLst/>
            <a:ahLst/>
            <a:cxnLst/>
            <a:rect l="l" t="t" r="r" b="b"/>
            <a:pathLst>
              <a:path w="1603959" h="1603959">
                <a:moveTo>
                  <a:pt x="0" y="0"/>
                </a:moveTo>
                <a:lnTo>
                  <a:pt x="1603959" y="0"/>
                </a:lnTo>
                <a:lnTo>
                  <a:pt x="1603959" y="1603960"/>
                </a:lnTo>
                <a:lnTo>
                  <a:pt x="0" y="16039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16769" y="1984930"/>
            <a:ext cx="1616148" cy="1616148"/>
          </a:xfrm>
          <a:custGeom>
            <a:avLst/>
            <a:gdLst/>
            <a:ahLst/>
            <a:cxnLst/>
            <a:rect l="l" t="t" r="r" b="b"/>
            <a:pathLst>
              <a:path w="1616148" h="1616148">
                <a:moveTo>
                  <a:pt x="0" y="0"/>
                </a:moveTo>
                <a:lnTo>
                  <a:pt x="1616148" y="0"/>
                </a:lnTo>
                <a:lnTo>
                  <a:pt x="1616148" y="1616148"/>
                </a:lnTo>
                <a:lnTo>
                  <a:pt x="0" y="1616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35182" y="1841715"/>
            <a:ext cx="1890390" cy="1890390"/>
          </a:xfrm>
          <a:custGeom>
            <a:avLst/>
            <a:gdLst/>
            <a:ahLst/>
            <a:cxnLst/>
            <a:rect l="l" t="t" r="r" b="b"/>
            <a:pathLst>
              <a:path w="1890390" h="1890390">
                <a:moveTo>
                  <a:pt x="0" y="0"/>
                </a:moveTo>
                <a:lnTo>
                  <a:pt x="1890391" y="0"/>
                </a:lnTo>
                <a:lnTo>
                  <a:pt x="1890391" y="1890390"/>
                </a:lnTo>
                <a:lnTo>
                  <a:pt x="0" y="1890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84443" y="1841715"/>
            <a:ext cx="1774599" cy="1774599"/>
          </a:xfrm>
          <a:custGeom>
            <a:avLst/>
            <a:gdLst/>
            <a:ahLst/>
            <a:cxnLst/>
            <a:rect l="l" t="t" r="r" b="b"/>
            <a:pathLst>
              <a:path w="1774599" h="1774599">
                <a:moveTo>
                  <a:pt x="0" y="0"/>
                </a:moveTo>
                <a:lnTo>
                  <a:pt x="1774599" y="0"/>
                </a:lnTo>
                <a:lnTo>
                  <a:pt x="1774599" y="1774599"/>
                </a:lnTo>
                <a:lnTo>
                  <a:pt x="0" y="17745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97744" y="6541553"/>
            <a:ext cx="1762411" cy="1762411"/>
          </a:xfrm>
          <a:custGeom>
            <a:avLst/>
            <a:gdLst/>
            <a:ahLst/>
            <a:cxnLst/>
            <a:rect l="l" t="t" r="r" b="b"/>
            <a:pathLst>
              <a:path w="1762411" h="1762411">
                <a:moveTo>
                  <a:pt x="0" y="0"/>
                </a:moveTo>
                <a:lnTo>
                  <a:pt x="1762411" y="0"/>
                </a:lnTo>
                <a:lnTo>
                  <a:pt x="1762411" y="1762410"/>
                </a:lnTo>
                <a:lnTo>
                  <a:pt x="0" y="17624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372941" y="6584213"/>
            <a:ext cx="1677091" cy="1677091"/>
          </a:xfrm>
          <a:custGeom>
            <a:avLst/>
            <a:gdLst/>
            <a:ahLst/>
            <a:cxnLst/>
            <a:rect l="l" t="t" r="r" b="b"/>
            <a:pathLst>
              <a:path w="1677091" h="1677091">
                <a:moveTo>
                  <a:pt x="0" y="0"/>
                </a:moveTo>
                <a:lnTo>
                  <a:pt x="1677090" y="0"/>
                </a:lnTo>
                <a:lnTo>
                  <a:pt x="1677090" y="1677091"/>
                </a:lnTo>
                <a:lnTo>
                  <a:pt x="0" y="16770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35737" y="6584213"/>
            <a:ext cx="1689279" cy="1689279"/>
          </a:xfrm>
          <a:custGeom>
            <a:avLst/>
            <a:gdLst/>
            <a:ahLst/>
            <a:cxnLst/>
            <a:rect l="l" t="t" r="r" b="b"/>
            <a:pathLst>
              <a:path w="1689279" h="1689279">
                <a:moveTo>
                  <a:pt x="0" y="0"/>
                </a:moveTo>
                <a:lnTo>
                  <a:pt x="1689279" y="0"/>
                </a:lnTo>
                <a:lnTo>
                  <a:pt x="1689279" y="1689279"/>
                </a:lnTo>
                <a:lnTo>
                  <a:pt x="0" y="16892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/>
          <p:cNvSpPr/>
          <p:nvPr/>
        </p:nvSpPr>
        <p:spPr>
          <a:xfrm>
            <a:off x="11169763" y="6584213"/>
            <a:ext cx="1689279" cy="1689279"/>
          </a:xfrm>
          <a:custGeom>
            <a:avLst/>
            <a:gdLst/>
            <a:ahLst/>
            <a:cxnLst/>
            <a:rect l="l" t="t" r="r" b="b"/>
            <a:pathLst>
              <a:path w="1689279" h="1689279">
                <a:moveTo>
                  <a:pt x="0" y="0"/>
                </a:moveTo>
                <a:lnTo>
                  <a:pt x="1689279" y="0"/>
                </a:lnTo>
                <a:lnTo>
                  <a:pt x="1689279" y="1689279"/>
                </a:lnTo>
                <a:lnTo>
                  <a:pt x="0" y="16892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8700" y="1506815"/>
            <a:ext cx="1162590" cy="956230"/>
          </a:xfrm>
          <a:custGeom>
            <a:avLst/>
            <a:gdLst/>
            <a:ahLst/>
            <a:cxnLst/>
            <a:rect l="l" t="t" r="r" b="b"/>
            <a:pathLst>
              <a:path w="1162590" h="956230">
                <a:moveTo>
                  <a:pt x="0" y="0"/>
                </a:moveTo>
                <a:lnTo>
                  <a:pt x="1162590" y="0"/>
                </a:lnTo>
                <a:lnTo>
                  <a:pt x="1162590" y="956230"/>
                </a:lnTo>
                <a:lnTo>
                  <a:pt x="0" y="9562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504378" y="1538693"/>
            <a:ext cx="1162590" cy="956230"/>
          </a:xfrm>
          <a:custGeom>
            <a:avLst/>
            <a:gdLst/>
            <a:ahLst/>
            <a:cxnLst/>
            <a:rect l="l" t="t" r="r" b="b"/>
            <a:pathLst>
              <a:path w="1162590" h="956230">
                <a:moveTo>
                  <a:pt x="0" y="0"/>
                </a:moveTo>
                <a:lnTo>
                  <a:pt x="1162590" y="0"/>
                </a:lnTo>
                <a:lnTo>
                  <a:pt x="1162590" y="956230"/>
                </a:lnTo>
                <a:lnTo>
                  <a:pt x="0" y="9562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5592" y="6373861"/>
            <a:ext cx="985698" cy="810736"/>
          </a:xfrm>
          <a:custGeom>
            <a:avLst/>
            <a:gdLst/>
            <a:ahLst/>
            <a:cxnLst/>
            <a:rect l="l" t="t" r="r" b="b"/>
            <a:pathLst>
              <a:path w="985698" h="810736">
                <a:moveTo>
                  <a:pt x="0" y="0"/>
                </a:moveTo>
                <a:lnTo>
                  <a:pt x="985698" y="0"/>
                </a:lnTo>
                <a:lnTo>
                  <a:pt x="985698" y="810737"/>
                </a:lnTo>
                <a:lnTo>
                  <a:pt x="0" y="8107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554621" y="6373861"/>
            <a:ext cx="1043243" cy="858068"/>
          </a:xfrm>
          <a:custGeom>
            <a:avLst/>
            <a:gdLst/>
            <a:ahLst/>
            <a:cxnLst/>
            <a:rect l="l" t="t" r="r" b="b"/>
            <a:pathLst>
              <a:path w="1043243" h="858068">
                <a:moveTo>
                  <a:pt x="0" y="0"/>
                </a:moveTo>
                <a:lnTo>
                  <a:pt x="1043244" y="0"/>
                </a:lnTo>
                <a:lnTo>
                  <a:pt x="1043244" y="858068"/>
                </a:lnTo>
                <a:lnTo>
                  <a:pt x="0" y="85806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066485" y="2793004"/>
            <a:ext cx="1260700" cy="228502"/>
          </a:xfrm>
          <a:custGeom>
            <a:avLst/>
            <a:gdLst/>
            <a:ahLst/>
            <a:cxnLst/>
            <a:rect l="l" t="t" r="r" b="b"/>
            <a:pathLst>
              <a:path w="1260700" h="228502">
                <a:moveTo>
                  <a:pt x="0" y="0"/>
                </a:moveTo>
                <a:lnTo>
                  <a:pt x="1260699" y="0"/>
                </a:lnTo>
                <a:lnTo>
                  <a:pt x="1260699" y="228502"/>
                </a:lnTo>
                <a:lnTo>
                  <a:pt x="0" y="22850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156069" y="7446039"/>
            <a:ext cx="1260700" cy="228502"/>
          </a:xfrm>
          <a:custGeom>
            <a:avLst/>
            <a:gdLst/>
            <a:ahLst/>
            <a:cxnLst/>
            <a:rect l="l" t="t" r="r" b="b"/>
            <a:pathLst>
              <a:path w="1260700" h="228502">
                <a:moveTo>
                  <a:pt x="0" y="0"/>
                </a:moveTo>
                <a:lnTo>
                  <a:pt x="1260700" y="0"/>
                </a:lnTo>
                <a:lnTo>
                  <a:pt x="1260700" y="228502"/>
                </a:lnTo>
                <a:lnTo>
                  <a:pt x="0" y="22850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974483" y="7473053"/>
            <a:ext cx="1260700" cy="228502"/>
          </a:xfrm>
          <a:custGeom>
            <a:avLst/>
            <a:gdLst/>
            <a:ahLst/>
            <a:cxnLst/>
            <a:rect l="l" t="t" r="r" b="b"/>
            <a:pathLst>
              <a:path w="1260700" h="228502">
                <a:moveTo>
                  <a:pt x="0" y="0"/>
                </a:moveTo>
                <a:lnTo>
                  <a:pt x="1260699" y="0"/>
                </a:lnTo>
                <a:lnTo>
                  <a:pt x="1260699" y="228501"/>
                </a:lnTo>
                <a:lnTo>
                  <a:pt x="0" y="22850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916762" y="2729014"/>
            <a:ext cx="1260700" cy="228502"/>
          </a:xfrm>
          <a:custGeom>
            <a:avLst/>
            <a:gdLst/>
            <a:ahLst/>
            <a:cxnLst/>
            <a:rect l="l" t="t" r="r" b="b"/>
            <a:pathLst>
              <a:path w="1260700" h="228502">
                <a:moveTo>
                  <a:pt x="0" y="0"/>
                </a:moveTo>
                <a:lnTo>
                  <a:pt x="1260700" y="0"/>
                </a:lnTo>
                <a:lnTo>
                  <a:pt x="1260700" y="228502"/>
                </a:lnTo>
                <a:lnTo>
                  <a:pt x="0" y="22850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624980" y="4256857"/>
            <a:ext cx="1104699" cy="1676963"/>
          </a:xfrm>
          <a:custGeom>
            <a:avLst/>
            <a:gdLst/>
            <a:ahLst/>
            <a:cxnLst/>
            <a:rect l="l" t="t" r="r" b="b"/>
            <a:pathLst>
              <a:path w="1104699" h="1676963">
                <a:moveTo>
                  <a:pt x="0" y="0"/>
                </a:moveTo>
                <a:lnTo>
                  <a:pt x="1104700" y="0"/>
                </a:lnTo>
                <a:lnTo>
                  <a:pt x="1104700" y="1676963"/>
                </a:lnTo>
                <a:lnTo>
                  <a:pt x="0" y="1676963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23" name="TextBox 22"/>
          <p:cNvSpPr txBox="1"/>
          <p:nvPr/>
        </p:nvSpPr>
        <p:spPr>
          <a:xfrm>
            <a:off x="4165901" y="60469"/>
            <a:ext cx="1203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4 cách chia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E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32436" y="0"/>
                  </a:moveTo>
                  <a:lnTo>
                    <a:pt x="4242290" y="0"/>
                  </a:lnTo>
                  <a:cubicBezTo>
                    <a:pt x="4260204" y="0"/>
                    <a:pt x="4274726" y="14522"/>
                    <a:pt x="4274726" y="32436"/>
                  </a:cubicBezTo>
                  <a:lnTo>
                    <a:pt x="4274726" y="2135031"/>
                  </a:lnTo>
                  <a:cubicBezTo>
                    <a:pt x="4274726" y="2152945"/>
                    <a:pt x="4260204" y="2167467"/>
                    <a:pt x="4242290" y="2167467"/>
                  </a:cubicBezTo>
                  <a:lnTo>
                    <a:pt x="32436" y="2167467"/>
                  </a:lnTo>
                  <a:cubicBezTo>
                    <a:pt x="23833" y="2167467"/>
                    <a:pt x="15583" y="2164049"/>
                    <a:pt x="9500" y="2157967"/>
                  </a:cubicBezTo>
                  <a:cubicBezTo>
                    <a:pt x="3417" y="2151884"/>
                    <a:pt x="0" y="2143633"/>
                    <a:pt x="0" y="2135031"/>
                  </a:cubicBezTo>
                  <a:lnTo>
                    <a:pt x="0" y="32436"/>
                  </a:lnTo>
                  <a:cubicBezTo>
                    <a:pt x="0" y="23833"/>
                    <a:pt x="3417" y="15583"/>
                    <a:pt x="9500" y="9500"/>
                  </a:cubicBezTo>
                  <a:cubicBezTo>
                    <a:pt x="15583" y="3417"/>
                    <a:pt x="23833" y="0"/>
                    <a:pt x="3243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4269417" y="1755970"/>
            <a:ext cx="10866329" cy="6655626"/>
          </a:xfrm>
          <a:custGeom>
            <a:avLst/>
            <a:gdLst/>
            <a:ahLst/>
            <a:cxnLst/>
            <a:rect l="l" t="t" r="r" b="b"/>
            <a:pathLst>
              <a:path w="10866329" h="6655626">
                <a:moveTo>
                  <a:pt x="0" y="0"/>
                </a:moveTo>
                <a:lnTo>
                  <a:pt x="10866329" y="0"/>
                </a:lnTo>
                <a:lnTo>
                  <a:pt x="10866329" y="6655626"/>
                </a:lnTo>
                <a:lnTo>
                  <a:pt x="0" y="6655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29200" y="4120585"/>
            <a:ext cx="1355701" cy="1926396"/>
          </a:xfrm>
          <a:custGeom>
            <a:avLst/>
            <a:gdLst/>
            <a:ahLst/>
            <a:cxnLst/>
            <a:rect l="l" t="t" r="r" b="b"/>
            <a:pathLst>
              <a:path w="1355701" h="1926396">
                <a:moveTo>
                  <a:pt x="0" y="0"/>
                </a:moveTo>
                <a:lnTo>
                  <a:pt x="1355701" y="0"/>
                </a:lnTo>
                <a:lnTo>
                  <a:pt x="1355701" y="1926396"/>
                </a:lnTo>
                <a:lnTo>
                  <a:pt x="0" y="19263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97719" y="6412120"/>
            <a:ext cx="1080902" cy="1383555"/>
          </a:xfrm>
          <a:custGeom>
            <a:avLst/>
            <a:gdLst/>
            <a:ahLst/>
            <a:cxnLst/>
            <a:rect l="l" t="t" r="r" b="b"/>
            <a:pathLst>
              <a:path w="1080902" h="1383555">
                <a:moveTo>
                  <a:pt x="0" y="0"/>
                </a:moveTo>
                <a:lnTo>
                  <a:pt x="1080902" y="0"/>
                </a:lnTo>
                <a:lnTo>
                  <a:pt x="1080902" y="1383554"/>
                </a:lnTo>
                <a:lnTo>
                  <a:pt x="0" y="1383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91426" y="6412120"/>
            <a:ext cx="1080902" cy="1383555"/>
          </a:xfrm>
          <a:custGeom>
            <a:avLst/>
            <a:gdLst/>
            <a:ahLst/>
            <a:cxnLst/>
            <a:rect l="l" t="t" r="r" b="b"/>
            <a:pathLst>
              <a:path w="1080902" h="1383555">
                <a:moveTo>
                  <a:pt x="0" y="0"/>
                </a:moveTo>
                <a:lnTo>
                  <a:pt x="1080902" y="0"/>
                </a:lnTo>
                <a:lnTo>
                  <a:pt x="1080902" y="1383554"/>
                </a:lnTo>
                <a:lnTo>
                  <a:pt x="0" y="1383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810770" y="6864399"/>
            <a:ext cx="948507" cy="478996"/>
          </a:xfrm>
          <a:custGeom>
            <a:avLst/>
            <a:gdLst/>
            <a:ahLst/>
            <a:cxnLst/>
            <a:rect l="l" t="t" r="r" b="b"/>
            <a:pathLst>
              <a:path w="948507" h="478996">
                <a:moveTo>
                  <a:pt x="0" y="0"/>
                </a:moveTo>
                <a:lnTo>
                  <a:pt x="948507" y="0"/>
                </a:lnTo>
                <a:lnTo>
                  <a:pt x="948507" y="478996"/>
                </a:lnTo>
                <a:lnTo>
                  <a:pt x="0" y="4789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058400" y="2214316"/>
            <a:ext cx="4845187" cy="194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8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là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số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chẵn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nên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endParaRPr kumimoji="0" lang="vi-VN" sz="3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Bold"/>
              <a:ea typeface="Noto Sans Bold"/>
              <a:cs typeface="Noto Sans Bold"/>
              <a:sym typeface="Noto Sans Bold"/>
            </a:endParaRPr>
          </a:p>
          <a:p>
            <a:pPr marL="0" marR="0" lvl="0" indent="0" algn="ctr" defTabSz="914400" rtl="0" eaLnBrk="1" fontAlgn="auto" latinLnBrk="0" hangingPunct="1">
              <a:lnSpc>
                <a:spcPts val="5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chia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được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 2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phần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bằng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Bold"/>
                <a:ea typeface="Noto Sans Bold"/>
                <a:cs typeface="Noto Sans Bold"/>
                <a:sym typeface="Noto Sans Bold"/>
              </a:rPr>
              <a:t>nhau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0D3AD-6B44-76F6-E587-732759907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D6A9626-B102-EA16-B4FA-21E467058C24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B992627-3501-ECA4-7712-2914D55B5D29}"/>
              </a:ext>
            </a:extLst>
          </p:cNvPr>
          <p:cNvGrpSpPr/>
          <p:nvPr/>
        </p:nvGrpSpPr>
        <p:grpSpPr>
          <a:xfrm>
            <a:off x="715568" y="964242"/>
            <a:ext cx="16230600" cy="8598857"/>
            <a:chOff x="0" y="0"/>
            <a:chExt cx="4513182" cy="228837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9712089-82AD-AD6F-1095-7DDC6D354A8A}"/>
                </a:ext>
              </a:extLst>
            </p:cNvPr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7CC0757-0C2F-9A4B-E549-5E38C3A4876D}"/>
                </a:ext>
              </a:extLst>
            </p:cNvPr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E7AFC82D-2C29-7555-812F-101AC7C4559C}"/>
              </a:ext>
            </a:extLst>
          </p:cNvPr>
          <p:cNvSpPr/>
          <p:nvPr/>
        </p:nvSpPr>
        <p:spPr>
          <a:xfrm>
            <a:off x="20483" y="7620"/>
            <a:ext cx="2098971" cy="2430388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F8242C9-F077-83BA-2B48-8D1AB4E2A8EB}"/>
              </a:ext>
            </a:extLst>
          </p:cNvPr>
          <p:cNvSpPr/>
          <p:nvPr/>
        </p:nvSpPr>
        <p:spPr>
          <a:xfrm>
            <a:off x="15341224" y="7863857"/>
            <a:ext cx="2946776" cy="2400283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FD1B5EC-E2C0-1B14-A729-E963885EB426}"/>
              </a:ext>
            </a:extLst>
          </p:cNvPr>
          <p:cNvSpPr/>
          <p:nvPr/>
        </p:nvSpPr>
        <p:spPr>
          <a:xfrm>
            <a:off x="15851420" y="369234"/>
            <a:ext cx="1618007" cy="1703165"/>
          </a:xfrm>
          <a:custGeom>
            <a:avLst/>
            <a:gdLst/>
            <a:ahLst/>
            <a:cxnLst/>
            <a:rect l="l" t="t" r="r" b="b"/>
            <a:pathLst>
              <a:path w="1618007" h="1703165">
                <a:moveTo>
                  <a:pt x="0" y="0"/>
                </a:moveTo>
                <a:lnTo>
                  <a:pt x="1618007" y="0"/>
                </a:lnTo>
                <a:lnTo>
                  <a:pt x="1618007" y="1703165"/>
                </a:lnTo>
                <a:lnTo>
                  <a:pt x="0" y="17031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8C3E7D2-9904-6873-6A90-0D3CB215F447}"/>
              </a:ext>
            </a:extLst>
          </p:cNvPr>
          <p:cNvSpPr txBox="1"/>
          <p:nvPr/>
        </p:nvSpPr>
        <p:spPr>
          <a:xfrm>
            <a:off x="858154" y="1702729"/>
            <a:ext cx="15945427" cy="6881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8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ynamo Bold"/>
                <a:ea typeface="Dynamo Bold"/>
                <a:cs typeface="Dynamo Bold"/>
                <a:sym typeface="Dynamo Bold"/>
              </a:rPr>
              <a:t>Hoạt động 4: Trò chơi củng cố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0070C0"/>
                </a:solidFill>
                <a:latin typeface="Dynamo Bold"/>
                <a:ea typeface="Dynamo Bold"/>
                <a:cs typeface="Dynamo Bold"/>
                <a:sym typeface="Dynamo Bold"/>
              </a:rPr>
              <a:t>Trò chơi: Xúc xắc kì diệu</a:t>
            </a:r>
          </a:p>
          <a:p>
            <a:pPr marL="685800" marR="0" lvl="0" indent="-68580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ynamo Bold"/>
                <a:ea typeface="Dynamo Bold"/>
                <a:cs typeface="Dynamo Bold"/>
                <a:sym typeface="Dynamo Bold"/>
              </a:rPr>
              <a:t>Cách chơi: Mỗi trẻ sẽ cầm trên tay 8 hột hạt (Hạt ngô, hạt lạc, hạt đỗ,...). Trên màn hình có 2 con xúc xắc, khi 2 con xúc xắc tung lên và dừng ở mặt số nào thì trẻ sẽ tách các hột hạt trên tay tương ứng với số chấm 2 mặt của xúc xắc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309DD88-C916-F75A-3E73-65FA33F98C5B}"/>
              </a:ext>
            </a:extLst>
          </p:cNvPr>
          <p:cNvSpPr/>
          <p:nvPr/>
        </p:nvSpPr>
        <p:spPr>
          <a:xfrm>
            <a:off x="1257055" y="7669811"/>
            <a:ext cx="1557339" cy="1536006"/>
          </a:xfrm>
          <a:custGeom>
            <a:avLst/>
            <a:gdLst/>
            <a:ahLst/>
            <a:cxnLst/>
            <a:rect l="l" t="t" r="r" b="b"/>
            <a:pathLst>
              <a:path w="1557339" h="1536006">
                <a:moveTo>
                  <a:pt x="0" y="0"/>
                </a:moveTo>
                <a:lnTo>
                  <a:pt x="1557339" y="0"/>
                </a:lnTo>
                <a:lnTo>
                  <a:pt x="1557339" y="1536006"/>
                </a:lnTo>
                <a:lnTo>
                  <a:pt x="0" y="15360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4193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513520674809">
            <a:hlinkClick r:id="" action="ppaction://media"/>
            <a:extLst>
              <a:ext uri="{FF2B5EF4-FFF2-40B4-BE49-F238E27FC236}">
                <a16:creationId xmlns:a16="http://schemas.microsoft.com/office/drawing/2014/main" id="{8BDD4C4D-AA9F-5FC0-B783-79F7BE092C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5070" y="0"/>
            <a:ext cx="1525786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7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513544203284">
            <a:hlinkClick r:id="" action="ppaction://media"/>
            <a:extLst>
              <a:ext uri="{FF2B5EF4-FFF2-40B4-BE49-F238E27FC236}">
                <a16:creationId xmlns:a16="http://schemas.microsoft.com/office/drawing/2014/main" id="{0459A40C-5D78-E1DA-3938-05E67F9D02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6020"/>
            <a:ext cx="15248930" cy="1028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8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513531964984">
            <a:hlinkClick r:id="" action="ppaction://media"/>
            <a:extLst>
              <a:ext uri="{FF2B5EF4-FFF2-40B4-BE49-F238E27FC236}">
                <a16:creationId xmlns:a16="http://schemas.microsoft.com/office/drawing/2014/main" id="{FB8BE952-1EC8-EA19-C752-EA5A04C580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60"/>
            <a:ext cx="18522115" cy="1024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9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513555828456">
            <a:hlinkClick r:id="" action="ppaction://media"/>
            <a:extLst>
              <a:ext uri="{FF2B5EF4-FFF2-40B4-BE49-F238E27FC236}">
                <a16:creationId xmlns:a16="http://schemas.microsoft.com/office/drawing/2014/main" id="{7B6F5B07-7E8E-C3F3-E5E7-876FDCD4D6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6020"/>
            <a:ext cx="15248930" cy="1028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5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B42D6-56DE-2A64-D0D4-85F3348C9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09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31A29-2813-4CD8-5EA1-90A0E3068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5A8EBC-05BF-CF0E-81A4-313D279FFBAE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F161985-FEC2-DE5A-5C95-C979788E2B3D}"/>
              </a:ext>
            </a:extLst>
          </p:cNvPr>
          <p:cNvGrpSpPr/>
          <p:nvPr/>
        </p:nvGrpSpPr>
        <p:grpSpPr>
          <a:xfrm>
            <a:off x="525232" y="964242"/>
            <a:ext cx="16420936" cy="8598857"/>
            <a:chOff x="0" y="0"/>
            <a:chExt cx="4513182" cy="228837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6224B51-6B52-1027-C229-C11B57693BEA}"/>
                </a:ext>
              </a:extLst>
            </p:cNvPr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4052013-4909-4FE2-709C-DE2BC6F94453}"/>
                </a:ext>
              </a:extLst>
            </p:cNvPr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A509EE50-AE9E-C8F7-CB56-E8975E825F2F}"/>
              </a:ext>
            </a:extLst>
          </p:cNvPr>
          <p:cNvSpPr/>
          <p:nvPr/>
        </p:nvSpPr>
        <p:spPr>
          <a:xfrm>
            <a:off x="20483" y="7620"/>
            <a:ext cx="2098971" cy="2430388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7B28F55-6AF8-16CB-0FB2-D3AD93CF8848}"/>
              </a:ext>
            </a:extLst>
          </p:cNvPr>
          <p:cNvSpPr/>
          <p:nvPr/>
        </p:nvSpPr>
        <p:spPr>
          <a:xfrm>
            <a:off x="15341224" y="7863857"/>
            <a:ext cx="2946776" cy="2400283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A372774-2E50-144D-D709-27637FA2C7C8}"/>
              </a:ext>
            </a:extLst>
          </p:cNvPr>
          <p:cNvSpPr/>
          <p:nvPr/>
        </p:nvSpPr>
        <p:spPr>
          <a:xfrm>
            <a:off x="15851420" y="369234"/>
            <a:ext cx="1618007" cy="1703165"/>
          </a:xfrm>
          <a:custGeom>
            <a:avLst/>
            <a:gdLst/>
            <a:ahLst/>
            <a:cxnLst/>
            <a:rect l="l" t="t" r="r" b="b"/>
            <a:pathLst>
              <a:path w="1618007" h="1703165">
                <a:moveTo>
                  <a:pt x="0" y="0"/>
                </a:moveTo>
                <a:lnTo>
                  <a:pt x="1618007" y="0"/>
                </a:lnTo>
                <a:lnTo>
                  <a:pt x="1618007" y="1703165"/>
                </a:lnTo>
                <a:lnTo>
                  <a:pt x="0" y="17031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CC35132-9444-20DD-7C1D-DB65A9AEA7D4}"/>
              </a:ext>
            </a:extLst>
          </p:cNvPr>
          <p:cNvSpPr txBox="1"/>
          <p:nvPr/>
        </p:nvSpPr>
        <p:spPr>
          <a:xfrm>
            <a:off x="389193" y="1319739"/>
            <a:ext cx="16611272" cy="7435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8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ynamo Bold"/>
                <a:ea typeface="Dynamo Bold"/>
                <a:cs typeface="Dynamo Bold"/>
                <a:sym typeface="Dynamo Bold"/>
              </a:rPr>
              <a:t>Hoạt động 4: Trò chơi trực tuyến</a:t>
            </a:r>
          </a:p>
          <a:p>
            <a:pPr marL="685800" marR="0" lvl="0" indent="-68580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5400" b="1" dirty="0">
                <a:solidFill>
                  <a:srgbClr val="0070C0"/>
                </a:solidFill>
                <a:latin typeface="Dynamo Bold"/>
                <a:ea typeface="Dynamo Bold"/>
                <a:cs typeface="Dynamo Bold"/>
                <a:sym typeface="Dynamo Bold"/>
              </a:rPr>
              <a:t>Cách chơi: Trẻ chia thành 4 tổ xếp thành hàng dọc, mỗi tổ sẽ được phát 1 chiếc ipad. Lần lượt từng thành viên của mỗi tổ sẽ lên trả lời câu hỏi trực tuyến trên ipad.</a:t>
            </a:r>
          </a:p>
          <a:p>
            <a:pPr marL="685800" marR="0" lvl="0" indent="-68580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5400" b="1" dirty="0">
                <a:solidFill>
                  <a:srgbClr val="0070C0"/>
                </a:solidFill>
                <a:latin typeface="Dynamo Bold"/>
                <a:ea typeface="Dynamo Bold"/>
                <a:cs typeface="Dynamo Bold"/>
                <a:sym typeface="Dynamo Bold"/>
              </a:rPr>
              <a:t>Luật chơi: Đội nào trả lời đúng nhất và nhanh nhất sẽ được thưởng sticker.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ynamo Bold"/>
              <a:ea typeface="Dynamo Bold"/>
              <a:cs typeface="Dynamo Bold"/>
              <a:sym typeface="Dynamo Bold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7C22DED-F2B5-3FBF-84FC-864385314DE5}"/>
              </a:ext>
            </a:extLst>
          </p:cNvPr>
          <p:cNvSpPr/>
          <p:nvPr/>
        </p:nvSpPr>
        <p:spPr>
          <a:xfrm>
            <a:off x="1257055" y="7669811"/>
            <a:ext cx="1557339" cy="1536006"/>
          </a:xfrm>
          <a:custGeom>
            <a:avLst/>
            <a:gdLst/>
            <a:ahLst/>
            <a:cxnLst/>
            <a:rect l="l" t="t" r="r" b="b"/>
            <a:pathLst>
              <a:path w="1557339" h="1536006">
                <a:moveTo>
                  <a:pt x="0" y="0"/>
                </a:moveTo>
                <a:lnTo>
                  <a:pt x="1557339" y="0"/>
                </a:lnTo>
                <a:lnTo>
                  <a:pt x="1557339" y="1536006"/>
                </a:lnTo>
                <a:lnTo>
                  <a:pt x="0" y="15360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5981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E470E-52D2-24CF-21D5-ECE547976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2D9FC2-6B4C-F237-943B-A3FC26BB85D8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0763D70-F72D-3734-F7D7-0AB321661DB7}"/>
              </a:ext>
            </a:extLst>
          </p:cNvPr>
          <p:cNvGrpSpPr/>
          <p:nvPr/>
        </p:nvGrpSpPr>
        <p:grpSpPr>
          <a:xfrm>
            <a:off x="525232" y="964242"/>
            <a:ext cx="16420936" cy="8598857"/>
            <a:chOff x="0" y="0"/>
            <a:chExt cx="4513182" cy="228837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BF82D0E-CDD2-2597-2F89-8072A91FC0EB}"/>
                </a:ext>
              </a:extLst>
            </p:cNvPr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8198982-97FC-E546-B143-65386F4C4CD7}"/>
                </a:ext>
              </a:extLst>
            </p:cNvPr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010B2F6-C621-907B-D286-D0C6B0F96243}"/>
              </a:ext>
            </a:extLst>
          </p:cNvPr>
          <p:cNvSpPr/>
          <p:nvPr/>
        </p:nvSpPr>
        <p:spPr>
          <a:xfrm>
            <a:off x="20483" y="7620"/>
            <a:ext cx="2098971" cy="2430388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1DACAB2-D3E1-25F6-FA80-7A84C0882A65}"/>
              </a:ext>
            </a:extLst>
          </p:cNvPr>
          <p:cNvSpPr/>
          <p:nvPr/>
        </p:nvSpPr>
        <p:spPr>
          <a:xfrm>
            <a:off x="15341224" y="7863857"/>
            <a:ext cx="2946776" cy="2400283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3D7397C-FA60-ADE9-4ED1-599830111BC3}"/>
              </a:ext>
            </a:extLst>
          </p:cNvPr>
          <p:cNvSpPr/>
          <p:nvPr/>
        </p:nvSpPr>
        <p:spPr>
          <a:xfrm>
            <a:off x="15851420" y="369234"/>
            <a:ext cx="1618007" cy="1703165"/>
          </a:xfrm>
          <a:custGeom>
            <a:avLst/>
            <a:gdLst/>
            <a:ahLst/>
            <a:cxnLst/>
            <a:rect l="l" t="t" r="r" b="b"/>
            <a:pathLst>
              <a:path w="1618007" h="1703165">
                <a:moveTo>
                  <a:pt x="0" y="0"/>
                </a:moveTo>
                <a:lnTo>
                  <a:pt x="1618007" y="0"/>
                </a:lnTo>
                <a:lnTo>
                  <a:pt x="1618007" y="1703165"/>
                </a:lnTo>
                <a:lnTo>
                  <a:pt x="0" y="17031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7C7FDEDB-0D2C-B470-C4D5-D33A85A74F4D}"/>
              </a:ext>
            </a:extLst>
          </p:cNvPr>
          <p:cNvSpPr txBox="1"/>
          <p:nvPr/>
        </p:nvSpPr>
        <p:spPr>
          <a:xfrm>
            <a:off x="430064" y="2186717"/>
            <a:ext cx="16611272" cy="4296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8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ynamo Bold"/>
                <a:ea typeface="Dynamo Bold"/>
                <a:cs typeface="Dynamo Bold"/>
                <a:sym typeface="Dynamo Bold"/>
              </a:rPr>
              <a:t>Hoạt động 4: Trò chơi trực tuyến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ynamo Bold"/>
                <a:ea typeface="Dynamo Bold"/>
                <a:cs typeface="Dynamo Bold"/>
                <a:sym typeface="Dynamo Bold"/>
                <a:hlinkClick r:id="rId9"/>
              </a:rPr>
              <a:t>https://kahoot.it/challenge/07301354?challenge-id=fd59c253-24c2-4cef-ac00-404bf2616ab5_1773732132310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ynamo Bold"/>
              <a:ea typeface="Dynamo Bold"/>
              <a:cs typeface="Dynamo Bold"/>
              <a:sym typeface="Dynamo Bold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ynamo Bold"/>
              <a:ea typeface="Dynamo Bold"/>
              <a:cs typeface="Dynamo Bold"/>
              <a:sym typeface="Dynamo Bold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137665C-797C-BCC2-DB86-78FA50D0C0DC}"/>
              </a:ext>
            </a:extLst>
          </p:cNvPr>
          <p:cNvSpPr/>
          <p:nvPr/>
        </p:nvSpPr>
        <p:spPr>
          <a:xfrm>
            <a:off x="1257055" y="7669811"/>
            <a:ext cx="1557339" cy="1536006"/>
          </a:xfrm>
          <a:custGeom>
            <a:avLst/>
            <a:gdLst/>
            <a:ahLst/>
            <a:cxnLst/>
            <a:rect l="l" t="t" r="r" b="b"/>
            <a:pathLst>
              <a:path w="1557339" h="1536006">
                <a:moveTo>
                  <a:pt x="0" y="0"/>
                </a:moveTo>
                <a:lnTo>
                  <a:pt x="1557339" y="0"/>
                </a:lnTo>
                <a:lnTo>
                  <a:pt x="1557339" y="1536006"/>
                </a:lnTo>
                <a:lnTo>
                  <a:pt x="0" y="1536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0641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C81B0-E822-31B7-95CC-049AEA203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68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5568" y="964242"/>
            <a:ext cx="16230600" cy="8598857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52611" y="585933"/>
            <a:ext cx="2098971" cy="2430388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41224" y="7669811"/>
            <a:ext cx="2946776" cy="2400283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41224" y="1028700"/>
            <a:ext cx="1618007" cy="1703165"/>
          </a:xfrm>
          <a:custGeom>
            <a:avLst/>
            <a:gdLst/>
            <a:ahLst/>
            <a:cxnLst/>
            <a:rect l="l" t="t" r="r" b="b"/>
            <a:pathLst>
              <a:path w="1618007" h="1703165">
                <a:moveTo>
                  <a:pt x="0" y="0"/>
                </a:moveTo>
                <a:lnTo>
                  <a:pt x="1618007" y="0"/>
                </a:lnTo>
                <a:lnTo>
                  <a:pt x="1618007" y="1703165"/>
                </a:lnTo>
                <a:lnTo>
                  <a:pt x="0" y="17031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09319" y="2893678"/>
            <a:ext cx="14104649" cy="4603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082"/>
              </a:lnSpc>
              <a:spcBef>
                <a:spcPct val="0"/>
              </a:spcBef>
            </a:pPr>
            <a:r>
              <a:rPr lang="vi-VN" sz="16400" b="1" dirty="0">
                <a:solidFill>
                  <a:srgbClr val="0070C0"/>
                </a:solidFill>
                <a:latin typeface="Dynamo Bold"/>
                <a:ea typeface="Dynamo Bold"/>
                <a:cs typeface="Dynamo Bold"/>
                <a:sym typeface="Dynamo Bold"/>
              </a:rPr>
              <a:t>Gây hứng thú</a:t>
            </a:r>
          </a:p>
          <a:p>
            <a:pPr algn="ctr">
              <a:spcBef>
                <a:spcPct val="0"/>
              </a:spcBef>
            </a:pPr>
            <a:endParaRPr lang="vi-VN" sz="2000" b="1" dirty="0">
              <a:solidFill>
                <a:srgbClr val="0070C0"/>
              </a:solidFill>
              <a:latin typeface="Dynamo Bold"/>
              <a:ea typeface="Dynamo Bold"/>
              <a:cs typeface="Dynamo Bold"/>
              <a:sym typeface="Dynamo Bold"/>
            </a:endParaRPr>
          </a:p>
          <a:p>
            <a:pPr algn="ctr">
              <a:spcBef>
                <a:spcPct val="0"/>
              </a:spcBef>
            </a:pPr>
            <a:r>
              <a:rPr lang="vi-VN" sz="6000" b="1" dirty="0">
                <a:solidFill>
                  <a:srgbClr val="0070C0"/>
                </a:solidFill>
                <a:latin typeface="Dynamo Bold"/>
                <a:ea typeface="Dynamo Bold"/>
                <a:cs typeface="Dynamo Bold"/>
                <a:sym typeface="Dynamo Bold"/>
              </a:rPr>
              <a:t>Cô giới thiệu về bản thân và khách mời qua nhạc rap IQ</a:t>
            </a:r>
            <a:endParaRPr lang="en-US" sz="6000" b="1" dirty="0">
              <a:solidFill>
                <a:srgbClr val="0070C0"/>
              </a:solidFill>
              <a:latin typeface="Dynamo Bold"/>
              <a:ea typeface="Dynamo Bold"/>
              <a:cs typeface="Dynamo Bold"/>
              <a:sym typeface="Dynamo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257055" y="7669811"/>
            <a:ext cx="1557339" cy="1536006"/>
          </a:xfrm>
          <a:custGeom>
            <a:avLst/>
            <a:gdLst/>
            <a:ahLst/>
            <a:cxnLst/>
            <a:rect l="l" t="t" r="r" b="b"/>
            <a:pathLst>
              <a:path w="1557339" h="1536006">
                <a:moveTo>
                  <a:pt x="0" y="0"/>
                </a:moveTo>
                <a:lnTo>
                  <a:pt x="1557339" y="0"/>
                </a:lnTo>
                <a:lnTo>
                  <a:pt x="1557339" y="1536006"/>
                </a:lnTo>
                <a:lnTo>
                  <a:pt x="0" y="15360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9" name="7193830731352">
            <a:hlinkClick r:id="" action="ppaction://media"/>
            <a:extLst>
              <a:ext uri="{FF2B5EF4-FFF2-40B4-BE49-F238E27FC236}">
                <a16:creationId xmlns:a16="http://schemas.microsoft.com/office/drawing/2014/main" id="{E59C7A01-3C87-CB6E-AB4B-12065897BA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224365" y="9534246"/>
            <a:ext cx="1519198" cy="9748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0899-3B44-6343-8827-478A842C7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94B82D7-D854-8149-ED0C-590B42BB3D20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4D2DE85-CDC2-3552-FE96-874C88244830}"/>
              </a:ext>
            </a:extLst>
          </p:cNvPr>
          <p:cNvGrpSpPr/>
          <p:nvPr/>
        </p:nvGrpSpPr>
        <p:grpSpPr>
          <a:xfrm>
            <a:off x="715568" y="964242"/>
            <a:ext cx="16230600" cy="8598857"/>
            <a:chOff x="0" y="0"/>
            <a:chExt cx="4513182" cy="228837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366E989-FA0A-0DDE-B798-0A06FB388C6A}"/>
                </a:ext>
              </a:extLst>
            </p:cNvPr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8E79540-948F-33EA-9EBD-7A95A5F4B2CA}"/>
                </a:ext>
              </a:extLst>
            </p:cNvPr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CBA3EF1C-95BB-93D9-486A-2E16A3EBBDAF}"/>
              </a:ext>
            </a:extLst>
          </p:cNvPr>
          <p:cNvSpPr/>
          <p:nvPr/>
        </p:nvSpPr>
        <p:spPr>
          <a:xfrm>
            <a:off x="20483" y="7620"/>
            <a:ext cx="2098971" cy="2430388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3CA885C-F707-D6E6-D568-7E281E1076CB}"/>
              </a:ext>
            </a:extLst>
          </p:cNvPr>
          <p:cNvSpPr/>
          <p:nvPr/>
        </p:nvSpPr>
        <p:spPr>
          <a:xfrm>
            <a:off x="15341224" y="7863857"/>
            <a:ext cx="2946776" cy="2400283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FC30953-E564-C74B-7114-FB71CAB164EE}"/>
              </a:ext>
            </a:extLst>
          </p:cNvPr>
          <p:cNvSpPr/>
          <p:nvPr/>
        </p:nvSpPr>
        <p:spPr>
          <a:xfrm>
            <a:off x="15851420" y="369234"/>
            <a:ext cx="1618007" cy="1703165"/>
          </a:xfrm>
          <a:custGeom>
            <a:avLst/>
            <a:gdLst/>
            <a:ahLst/>
            <a:cxnLst/>
            <a:rect l="l" t="t" r="r" b="b"/>
            <a:pathLst>
              <a:path w="1618007" h="1703165">
                <a:moveTo>
                  <a:pt x="0" y="0"/>
                </a:moveTo>
                <a:lnTo>
                  <a:pt x="1618007" y="0"/>
                </a:lnTo>
                <a:lnTo>
                  <a:pt x="1618007" y="1703165"/>
                </a:lnTo>
                <a:lnTo>
                  <a:pt x="0" y="17031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FBCAB3F-5EED-F8EC-875E-ADBE7BD2E03F}"/>
              </a:ext>
            </a:extLst>
          </p:cNvPr>
          <p:cNvSpPr txBox="1"/>
          <p:nvPr/>
        </p:nvSpPr>
        <p:spPr>
          <a:xfrm>
            <a:off x="1933113" y="1197956"/>
            <a:ext cx="14104649" cy="7435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8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ynamo Bold"/>
                <a:ea typeface="Dynamo Bold"/>
                <a:cs typeface="Dynamo Bold"/>
                <a:sym typeface="Dynamo Bold"/>
              </a:rPr>
              <a:t>Hoạt động 1: Trải nghiệm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ynamo Bold"/>
                <a:ea typeface="Dynamo Bold"/>
                <a:cs typeface="Dynamo Bold"/>
                <a:sym typeface="Dynamo Bold"/>
              </a:rPr>
              <a:t>Trò chơi: Giai điệu vui nhộn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rgbClr val="0070C0"/>
                </a:solidFill>
                <a:latin typeface="Dynamo Bold"/>
                <a:ea typeface="Dynamo Bold"/>
                <a:cs typeface="Dynamo Bold"/>
                <a:sym typeface="Dynamo Bold"/>
              </a:rPr>
              <a:t>- Cách chơi: Cô chia lớp thành 4 tổ, mỗi tổ có 8 bạn, khi có nhạc thì các bạn tự do vận động, khi nhạc dừng thì mỗi tổ sẽ tách thành 2 nhóm nhỏ theo ý thích của mình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rgbClr val="0070C0"/>
                </a:solidFill>
                <a:latin typeface="Dynamo Bold"/>
                <a:ea typeface="Dynamo Bold"/>
                <a:cs typeface="Dynamo Bold"/>
                <a:sym typeface="Dynamo Bold"/>
              </a:rPr>
              <a:t>- Luật chơi: Tổ nào tách sai sẽ nhảy lò cò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ynamo Bold"/>
              <a:ea typeface="Dynamo Bold"/>
              <a:cs typeface="Dynamo Bold"/>
              <a:sym typeface="Dynamo Bold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98E6A52-D338-09F4-9D27-301DC20E9BD7}"/>
              </a:ext>
            </a:extLst>
          </p:cNvPr>
          <p:cNvSpPr/>
          <p:nvPr/>
        </p:nvSpPr>
        <p:spPr>
          <a:xfrm>
            <a:off x="1257055" y="7669811"/>
            <a:ext cx="1557339" cy="1536006"/>
          </a:xfrm>
          <a:custGeom>
            <a:avLst/>
            <a:gdLst/>
            <a:ahLst/>
            <a:cxnLst/>
            <a:rect l="l" t="t" r="r" b="b"/>
            <a:pathLst>
              <a:path w="1557339" h="1536006">
                <a:moveTo>
                  <a:pt x="0" y="0"/>
                </a:moveTo>
                <a:lnTo>
                  <a:pt x="1557339" y="0"/>
                </a:lnTo>
                <a:lnTo>
                  <a:pt x="1557339" y="1536006"/>
                </a:lnTo>
                <a:lnTo>
                  <a:pt x="0" y="15360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5525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2B5F5-BCDA-BBE6-F17F-379A6A8EB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4AB0FD-4864-2947-6A9D-F1629A39112B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559C124-B13A-E299-AF02-F613784A808C}"/>
              </a:ext>
            </a:extLst>
          </p:cNvPr>
          <p:cNvGrpSpPr/>
          <p:nvPr/>
        </p:nvGrpSpPr>
        <p:grpSpPr>
          <a:xfrm>
            <a:off x="715568" y="964242"/>
            <a:ext cx="16230600" cy="8598857"/>
            <a:chOff x="0" y="0"/>
            <a:chExt cx="4513182" cy="228837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D6420AF-25D8-85B8-B62F-AA0387B86B5B}"/>
                </a:ext>
              </a:extLst>
            </p:cNvPr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9C992CC-BF52-94F5-8195-AB715B2393EA}"/>
                </a:ext>
              </a:extLst>
            </p:cNvPr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31EC388E-0DF6-2B28-43C8-AA489C1090FE}"/>
              </a:ext>
            </a:extLst>
          </p:cNvPr>
          <p:cNvSpPr/>
          <p:nvPr/>
        </p:nvSpPr>
        <p:spPr>
          <a:xfrm>
            <a:off x="20483" y="7620"/>
            <a:ext cx="2098971" cy="2430388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BB6A240-3CAA-4069-102E-10C318F218D8}"/>
              </a:ext>
            </a:extLst>
          </p:cNvPr>
          <p:cNvSpPr/>
          <p:nvPr/>
        </p:nvSpPr>
        <p:spPr>
          <a:xfrm>
            <a:off x="15341224" y="7863857"/>
            <a:ext cx="2946776" cy="2400283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5C3F7C6-4A29-35FC-46D5-06AC640AAB2F}"/>
              </a:ext>
            </a:extLst>
          </p:cNvPr>
          <p:cNvSpPr/>
          <p:nvPr/>
        </p:nvSpPr>
        <p:spPr>
          <a:xfrm>
            <a:off x="15851420" y="369234"/>
            <a:ext cx="1618007" cy="1703165"/>
          </a:xfrm>
          <a:custGeom>
            <a:avLst/>
            <a:gdLst/>
            <a:ahLst/>
            <a:cxnLst/>
            <a:rect l="l" t="t" r="r" b="b"/>
            <a:pathLst>
              <a:path w="1618007" h="1703165">
                <a:moveTo>
                  <a:pt x="0" y="0"/>
                </a:moveTo>
                <a:lnTo>
                  <a:pt x="1618007" y="0"/>
                </a:lnTo>
                <a:lnTo>
                  <a:pt x="1618007" y="1703165"/>
                </a:lnTo>
                <a:lnTo>
                  <a:pt x="0" y="1703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CD2DE61-7987-B637-CC94-9071FD140264}"/>
              </a:ext>
            </a:extLst>
          </p:cNvPr>
          <p:cNvSpPr txBox="1"/>
          <p:nvPr/>
        </p:nvSpPr>
        <p:spPr>
          <a:xfrm>
            <a:off x="1933113" y="1889171"/>
            <a:ext cx="14104649" cy="4111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8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ynamo Bold"/>
                <a:ea typeface="Dynamo Bold"/>
                <a:cs typeface="Dynamo Bold"/>
                <a:sym typeface="Dynamo Bold"/>
              </a:rPr>
              <a:t>Hoạt động 1: Trải nghiệm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ynamo Bold"/>
                <a:ea typeface="Dynamo Bold"/>
                <a:cs typeface="Dynamo Bold"/>
                <a:sym typeface="Dynamo Bold"/>
              </a:rPr>
              <a:t>Trò chơi: Giai điệu vui nhộn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ynamo Bold"/>
              <a:ea typeface="Dynamo Bold"/>
              <a:cs typeface="Dynamo Bold"/>
              <a:sym typeface="Dynamo Bold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ADC45B9-29C9-0DCE-2F50-0395A80DBED3}"/>
              </a:ext>
            </a:extLst>
          </p:cNvPr>
          <p:cNvSpPr/>
          <p:nvPr/>
        </p:nvSpPr>
        <p:spPr>
          <a:xfrm>
            <a:off x="1257055" y="7669811"/>
            <a:ext cx="1557339" cy="1536006"/>
          </a:xfrm>
          <a:custGeom>
            <a:avLst/>
            <a:gdLst/>
            <a:ahLst/>
            <a:cxnLst/>
            <a:rect l="l" t="t" r="r" b="b"/>
            <a:pathLst>
              <a:path w="1557339" h="1536006">
                <a:moveTo>
                  <a:pt x="0" y="0"/>
                </a:moveTo>
                <a:lnTo>
                  <a:pt x="1557339" y="0"/>
                </a:lnTo>
                <a:lnTo>
                  <a:pt x="1557339" y="1536006"/>
                </a:lnTo>
                <a:lnTo>
                  <a:pt x="0" y="15360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9" name="0206(1)">
            <a:hlinkClick r:id="" action="ppaction://media"/>
            <a:extLst>
              <a:ext uri="{FF2B5EF4-FFF2-40B4-BE49-F238E27FC236}">
                <a16:creationId xmlns:a16="http://schemas.microsoft.com/office/drawing/2014/main" id="{F653066A-FACE-86E7-A606-A12BD882F7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32110" y="6296735"/>
            <a:ext cx="2397490" cy="1401194"/>
          </a:xfrm>
          <a:prstGeom prst="rect">
            <a:avLst/>
          </a:prstGeom>
        </p:spPr>
      </p:pic>
      <p:pic>
        <p:nvPicPr>
          <p:cNvPr id="11" name="0206(2)">
            <a:hlinkClick r:id="" action="ppaction://media"/>
            <a:extLst>
              <a:ext uri="{FF2B5EF4-FFF2-40B4-BE49-F238E27FC236}">
                <a16:creationId xmlns:a16="http://schemas.microsoft.com/office/drawing/2014/main" id="{523EECEB-6DEE-97FD-4E7E-28855672B9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61489" y="6242256"/>
            <a:ext cx="2397490" cy="14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35F41-3FB9-7075-9C26-B0A92AD92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73BD49B-300C-5353-A7B7-1EC7C5B6E2E5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245565B-172D-B25E-B0A2-16E12E9815ED}"/>
              </a:ext>
            </a:extLst>
          </p:cNvPr>
          <p:cNvGrpSpPr/>
          <p:nvPr/>
        </p:nvGrpSpPr>
        <p:grpSpPr>
          <a:xfrm>
            <a:off x="715568" y="964242"/>
            <a:ext cx="16230600" cy="8598857"/>
            <a:chOff x="0" y="0"/>
            <a:chExt cx="4513182" cy="228837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F5FFA2C-FEBB-5C81-D3AD-7608124859EE}"/>
                </a:ext>
              </a:extLst>
            </p:cNvPr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5708D4B-3BDA-4ECB-56B5-5D1BFD13F944}"/>
                </a:ext>
              </a:extLst>
            </p:cNvPr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EEB9BDFC-89E4-3D87-CCAD-4881771D2114}"/>
              </a:ext>
            </a:extLst>
          </p:cNvPr>
          <p:cNvSpPr/>
          <p:nvPr/>
        </p:nvSpPr>
        <p:spPr>
          <a:xfrm>
            <a:off x="135388" y="330316"/>
            <a:ext cx="2098971" cy="2430388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DA6EEC9-C57D-78D2-5864-985E7786B6D9}"/>
              </a:ext>
            </a:extLst>
          </p:cNvPr>
          <p:cNvSpPr/>
          <p:nvPr/>
        </p:nvSpPr>
        <p:spPr>
          <a:xfrm>
            <a:off x="15341224" y="7669811"/>
            <a:ext cx="2946776" cy="2400283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7DABAE1-6917-F7FC-D757-3D31D287802B}"/>
              </a:ext>
            </a:extLst>
          </p:cNvPr>
          <p:cNvSpPr/>
          <p:nvPr/>
        </p:nvSpPr>
        <p:spPr>
          <a:xfrm>
            <a:off x="15852344" y="370801"/>
            <a:ext cx="1618007" cy="1703165"/>
          </a:xfrm>
          <a:custGeom>
            <a:avLst/>
            <a:gdLst/>
            <a:ahLst/>
            <a:cxnLst/>
            <a:rect l="l" t="t" r="r" b="b"/>
            <a:pathLst>
              <a:path w="1618007" h="1703165">
                <a:moveTo>
                  <a:pt x="0" y="0"/>
                </a:moveTo>
                <a:lnTo>
                  <a:pt x="1618007" y="0"/>
                </a:lnTo>
                <a:lnTo>
                  <a:pt x="1618007" y="1703165"/>
                </a:lnTo>
                <a:lnTo>
                  <a:pt x="0" y="17031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E07E5DBB-096B-C9F5-8083-0736857CBC6F}"/>
              </a:ext>
            </a:extLst>
          </p:cNvPr>
          <p:cNvSpPr txBox="1"/>
          <p:nvPr/>
        </p:nvSpPr>
        <p:spPr>
          <a:xfrm>
            <a:off x="503603" y="2296567"/>
            <a:ext cx="16736002" cy="6617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ynamo Bold"/>
                <a:ea typeface="Dynamo Bold"/>
                <a:cs typeface="Dynamo Bold"/>
                <a:sym typeface="Dynamo Bold"/>
              </a:rPr>
              <a:t>Hoạt động 2: Quan sát có phản ánh đánh giá, phân tích trải nghiệm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ynamo Bold"/>
              <a:ea typeface="Dynamo Bold"/>
              <a:cs typeface="Dynamo Bold"/>
              <a:sym typeface="Dynamo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ynamo Bold"/>
                <a:ea typeface="Dynamo Bold"/>
                <a:cs typeface="Dynamo Bold"/>
                <a:sym typeface="Dynamo Bold"/>
              </a:rPr>
              <a:t>Mỗi trẻ có 8 bông hoa đào và 2 cây hoa đào chưa có hoa, trẻ gắn 8 bông hoa đào về 2 cây hoa theo ý thích của mình và chia sẻ kết quả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070C0"/>
                </a:solidFill>
                <a:latin typeface="Dynamo Bold"/>
                <a:ea typeface="Dynamo Bold"/>
                <a:cs typeface="Dynamo Bold"/>
                <a:sym typeface="Dynamo Bold"/>
              </a:rPr>
              <a:t>đ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ynamo Bold"/>
                <a:ea typeface="Dynamo Bold"/>
                <a:cs typeface="Dynamo Bold"/>
                <a:sym typeface="Dynamo Bold"/>
              </a:rPr>
              <a:t>ã thực hiện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ynamo Bold"/>
              <a:ea typeface="Dynamo Bold"/>
              <a:cs typeface="Dynamo Bold"/>
              <a:sym typeface="Dynamo Bold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D9142A1-CB73-0CC7-4491-BFF926CC55C6}"/>
              </a:ext>
            </a:extLst>
          </p:cNvPr>
          <p:cNvSpPr/>
          <p:nvPr/>
        </p:nvSpPr>
        <p:spPr>
          <a:xfrm>
            <a:off x="1257055" y="7669811"/>
            <a:ext cx="1557339" cy="1536006"/>
          </a:xfrm>
          <a:custGeom>
            <a:avLst/>
            <a:gdLst/>
            <a:ahLst/>
            <a:cxnLst/>
            <a:rect l="l" t="t" r="r" b="b"/>
            <a:pathLst>
              <a:path w="1557339" h="1536006">
                <a:moveTo>
                  <a:pt x="0" y="0"/>
                </a:moveTo>
                <a:lnTo>
                  <a:pt x="1557339" y="0"/>
                </a:lnTo>
                <a:lnTo>
                  <a:pt x="1557339" y="1536006"/>
                </a:lnTo>
                <a:lnTo>
                  <a:pt x="0" y="15360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9" name="7193830731352">
            <a:hlinkClick r:id="" action="ppaction://media"/>
            <a:extLst>
              <a:ext uri="{FF2B5EF4-FFF2-40B4-BE49-F238E27FC236}">
                <a16:creationId xmlns:a16="http://schemas.microsoft.com/office/drawing/2014/main" id="{07AD84C3-3AB2-0211-C193-05F4695B7B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224365" y="9534246"/>
            <a:ext cx="1519198" cy="97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9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F2E91A-3EB2-9AD3-9AC8-9AA193E90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7230711-FDFE-E062-6532-13B8501D1631}"/>
              </a:ext>
            </a:extLst>
          </p:cNvPr>
          <p:cNvSpPr/>
          <p:nvPr/>
        </p:nvSpPr>
        <p:spPr>
          <a:xfrm>
            <a:off x="726206" y="2959531"/>
            <a:ext cx="5689834" cy="7487138"/>
          </a:xfrm>
          <a:custGeom>
            <a:avLst/>
            <a:gdLst/>
            <a:ahLst/>
            <a:cxnLst/>
            <a:rect l="l" t="t" r="r" b="b"/>
            <a:pathLst>
              <a:path w="5689834" h="7487138">
                <a:moveTo>
                  <a:pt x="0" y="0"/>
                </a:moveTo>
                <a:lnTo>
                  <a:pt x="5689834" y="0"/>
                </a:lnTo>
                <a:lnTo>
                  <a:pt x="5689834" y="7487138"/>
                </a:lnTo>
                <a:lnTo>
                  <a:pt x="0" y="7487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81" t="-20746" r="-10519" b="-785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65093D7-E36C-3055-0C1B-EA31217F7F8C}"/>
              </a:ext>
            </a:extLst>
          </p:cNvPr>
          <p:cNvSpPr/>
          <p:nvPr/>
        </p:nvSpPr>
        <p:spPr>
          <a:xfrm>
            <a:off x="12200069" y="2959531"/>
            <a:ext cx="5689834" cy="7487138"/>
          </a:xfrm>
          <a:custGeom>
            <a:avLst/>
            <a:gdLst/>
            <a:ahLst/>
            <a:cxnLst/>
            <a:rect l="l" t="t" r="r" b="b"/>
            <a:pathLst>
              <a:path w="5689834" h="7487138">
                <a:moveTo>
                  <a:pt x="0" y="0"/>
                </a:moveTo>
                <a:lnTo>
                  <a:pt x="5689834" y="0"/>
                </a:lnTo>
                <a:lnTo>
                  <a:pt x="5689834" y="7487138"/>
                </a:lnTo>
                <a:lnTo>
                  <a:pt x="0" y="7487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81" t="-21288" r="-10519" b="-7309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BEA95A5-1DCA-129F-8641-525535D99091}"/>
              </a:ext>
            </a:extLst>
          </p:cNvPr>
          <p:cNvSpPr/>
          <p:nvPr/>
        </p:nvSpPr>
        <p:spPr>
          <a:xfrm>
            <a:off x="-86065" y="421590"/>
            <a:ext cx="18374065" cy="2079769"/>
          </a:xfrm>
          <a:custGeom>
            <a:avLst/>
            <a:gdLst/>
            <a:ahLst/>
            <a:cxnLst/>
            <a:rect l="l" t="t" r="r" b="b"/>
            <a:pathLst>
              <a:path w="19523664" h="2102629">
                <a:moveTo>
                  <a:pt x="0" y="0"/>
                </a:moveTo>
                <a:lnTo>
                  <a:pt x="19523664" y="0"/>
                </a:lnTo>
                <a:lnTo>
                  <a:pt x="19523664" y="2102629"/>
                </a:lnTo>
                <a:lnTo>
                  <a:pt x="0" y="210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98E8546-BF9D-35F0-35D2-D9F4B6538E5D}"/>
              </a:ext>
            </a:extLst>
          </p:cNvPr>
          <p:cNvSpPr/>
          <p:nvPr/>
        </p:nvSpPr>
        <p:spPr>
          <a:xfrm>
            <a:off x="240530" y="551995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7" y="0"/>
                </a:lnTo>
                <a:lnTo>
                  <a:pt x="1891407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1692E2D-D3D7-396F-3D2B-375651208984}"/>
              </a:ext>
            </a:extLst>
          </p:cNvPr>
          <p:cNvSpPr/>
          <p:nvPr/>
        </p:nvSpPr>
        <p:spPr>
          <a:xfrm>
            <a:off x="2257668" y="556354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8" y="0"/>
                </a:lnTo>
                <a:lnTo>
                  <a:pt x="1891408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DEC4FF3-828E-2F78-1368-27E4331670BA}"/>
              </a:ext>
            </a:extLst>
          </p:cNvPr>
          <p:cNvSpPr/>
          <p:nvPr/>
        </p:nvSpPr>
        <p:spPr>
          <a:xfrm>
            <a:off x="4275104" y="551995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7" y="0"/>
                </a:lnTo>
                <a:lnTo>
                  <a:pt x="1891407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A600DB6-43D1-331A-B6B9-33AB9E0FAF0B}"/>
              </a:ext>
            </a:extLst>
          </p:cNvPr>
          <p:cNvSpPr/>
          <p:nvPr/>
        </p:nvSpPr>
        <p:spPr>
          <a:xfrm>
            <a:off x="6310008" y="568422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8" y="0"/>
                </a:lnTo>
                <a:lnTo>
                  <a:pt x="1891408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17D02BD-FA51-FF5A-20B5-144F640CBD55}"/>
              </a:ext>
            </a:extLst>
          </p:cNvPr>
          <p:cNvSpPr/>
          <p:nvPr/>
        </p:nvSpPr>
        <p:spPr>
          <a:xfrm>
            <a:off x="8327444" y="581254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7" y="0"/>
                </a:lnTo>
                <a:lnTo>
                  <a:pt x="1891407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7D1E642-489F-E6B8-E4D4-94CABDC85916}"/>
              </a:ext>
            </a:extLst>
          </p:cNvPr>
          <p:cNvSpPr/>
          <p:nvPr/>
        </p:nvSpPr>
        <p:spPr>
          <a:xfrm>
            <a:off x="10323901" y="595471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8" y="0"/>
                </a:lnTo>
                <a:lnTo>
                  <a:pt x="1891408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CAA5465-8821-CDFD-FF9B-044BC0F697BA}"/>
              </a:ext>
            </a:extLst>
          </p:cNvPr>
          <p:cNvSpPr/>
          <p:nvPr/>
        </p:nvSpPr>
        <p:spPr>
          <a:xfrm>
            <a:off x="12293975" y="619397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7" y="0"/>
                </a:lnTo>
                <a:lnTo>
                  <a:pt x="1891407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665069D-20C4-B21E-7A89-726061E13CDC}"/>
              </a:ext>
            </a:extLst>
          </p:cNvPr>
          <p:cNvSpPr/>
          <p:nvPr/>
        </p:nvSpPr>
        <p:spPr>
          <a:xfrm>
            <a:off x="14300921" y="653213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8" y="0"/>
                </a:lnTo>
                <a:lnTo>
                  <a:pt x="1891408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CA28440-EB6D-9ED1-A5DA-DCAC55A1A914}"/>
              </a:ext>
            </a:extLst>
          </p:cNvPr>
          <p:cNvSpPr/>
          <p:nvPr/>
        </p:nvSpPr>
        <p:spPr>
          <a:xfrm>
            <a:off x="16307868" y="595471"/>
            <a:ext cx="1902865" cy="1902865"/>
          </a:xfrm>
          <a:custGeom>
            <a:avLst/>
            <a:gdLst/>
            <a:ahLst/>
            <a:cxnLst/>
            <a:rect l="l" t="t" r="r" b="b"/>
            <a:pathLst>
              <a:path w="1902865" h="1902865">
                <a:moveTo>
                  <a:pt x="0" y="0"/>
                </a:moveTo>
                <a:lnTo>
                  <a:pt x="1902864" y="0"/>
                </a:lnTo>
                <a:lnTo>
                  <a:pt x="1902864" y="1902865"/>
                </a:lnTo>
                <a:lnTo>
                  <a:pt x="0" y="1902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4927AA9-ED16-7E36-F526-068729A3E8EF}"/>
              </a:ext>
            </a:extLst>
          </p:cNvPr>
          <p:cNvSpPr/>
          <p:nvPr/>
        </p:nvSpPr>
        <p:spPr>
          <a:xfrm>
            <a:off x="6229086" y="7812159"/>
            <a:ext cx="2053251" cy="2053251"/>
          </a:xfrm>
          <a:custGeom>
            <a:avLst/>
            <a:gdLst/>
            <a:ahLst/>
            <a:cxnLst/>
            <a:rect l="l" t="t" r="r" b="b"/>
            <a:pathLst>
              <a:path w="2053251" h="2053251">
                <a:moveTo>
                  <a:pt x="0" y="0"/>
                </a:moveTo>
                <a:lnTo>
                  <a:pt x="2053251" y="0"/>
                </a:lnTo>
                <a:lnTo>
                  <a:pt x="2053251" y="2053251"/>
                </a:lnTo>
                <a:lnTo>
                  <a:pt x="0" y="2053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767DE0D0-7B8F-F18F-D17C-FB81D6D90CC5}"/>
              </a:ext>
            </a:extLst>
          </p:cNvPr>
          <p:cNvSpPr/>
          <p:nvPr/>
        </p:nvSpPr>
        <p:spPr>
          <a:xfrm>
            <a:off x="10323901" y="7812159"/>
            <a:ext cx="2053251" cy="2053251"/>
          </a:xfrm>
          <a:custGeom>
            <a:avLst/>
            <a:gdLst/>
            <a:ahLst/>
            <a:cxnLst/>
            <a:rect l="l" t="t" r="r" b="b"/>
            <a:pathLst>
              <a:path w="2053251" h="2053251">
                <a:moveTo>
                  <a:pt x="0" y="0"/>
                </a:moveTo>
                <a:lnTo>
                  <a:pt x="2053251" y="0"/>
                </a:lnTo>
                <a:lnTo>
                  <a:pt x="2053251" y="2053251"/>
                </a:lnTo>
                <a:lnTo>
                  <a:pt x="0" y="20532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79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58025E-6 L 0.14349 0.21867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93827E-6 L 0.5165 0.42577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25" y="21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58025E-6 L 0.43958 0.26311 " pathEditMode="relative" rAng="0" ptsTypes="AA">
                                      <p:cBhvr>
                                        <p:cTn id="9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9" y="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42413 0.19954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07" y="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19753E-6 L 0.4138 0.23071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86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-3.08642E-6 L 0.33377 0.39969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84" y="199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09877E-6 L 0.19609 0.56034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2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35802E-6 L -0.01285 0.40154 " pathEditMode="relative" rAng="0" ptsTypes="AA">
                                      <p:cBhvr>
                                        <p:cTn id="1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200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49 0.21867 L 8.23994E-18 -4.44444E-6 " pathEditMode="relative" rAng="0" ptsTypes="AA">
                                      <p:cBhvr>
                                        <p:cTn id="1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65 0.42577 L 6.23416E-19 -4.44444E-6 " pathEditMode="relative" rAng="0" ptsTypes="AA">
                                      <p:cBhvr>
                                        <p:cTn id="1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958 0.26311 L 3.33333E-6 3.58025E-6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71" y="-1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14 0.19954 L -1.38889E-6 3.7037E-7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8" y="-99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38 0.23071 L -1.25E-6 -4.19753E-6 " pathEditMode="relative" rAng="0" ptsTypes="AA">
                                      <p:cBhvr>
                                        <p:cTn id="1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94" y="-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376 0.39969 L -2.63889E-6 -3.08642E-6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-196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09 0.56034 L 1.66667E-6 2.09877E-6 " pathEditMode="relative" rAng="0" ptsTypes="AA">
                                      <p:cBhvr>
                                        <p:cTn id="1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9" y="-27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5 0.40154 L -5.55556E-7 1.35802E-6 " pathEditMode="relative" rAng="0" ptsTypes="AA">
                                      <p:cBhvr>
                                        <p:cTn id="1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" y="-19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279" y="3005251"/>
            <a:ext cx="5689834" cy="7487138"/>
          </a:xfrm>
          <a:custGeom>
            <a:avLst/>
            <a:gdLst/>
            <a:ahLst/>
            <a:cxnLst/>
            <a:rect l="l" t="t" r="r" b="b"/>
            <a:pathLst>
              <a:path w="5689834" h="7487138">
                <a:moveTo>
                  <a:pt x="0" y="0"/>
                </a:moveTo>
                <a:lnTo>
                  <a:pt x="5689834" y="0"/>
                </a:lnTo>
                <a:lnTo>
                  <a:pt x="5689834" y="7487138"/>
                </a:lnTo>
                <a:lnTo>
                  <a:pt x="0" y="7487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81" t="-20746" r="-10519" b="-785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49559" y="2982391"/>
            <a:ext cx="5689834" cy="7487138"/>
          </a:xfrm>
          <a:custGeom>
            <a:avLst/>
            <a:gdLst/>
            <a:ahLst/>
            <a:cxnLst/>
            <a:rect l="l" t="t" r="r" b="b"/>
            <a:pathLst>
              <a:path w="5689834" h="7487138">
                <a:moveTo>
                  <a:pt x="0" y="0"/>
                </a:moveTo>
                <a:lnTo>
                  <a:pt x="5689834" y="0"/>
                </a:lnTo>
                <a:lnTo>
                  <a:pt x="5689834" y="7487138"/>
                </a:lnTo>
                <a:lnTo>
                  <a:pt x="0" y="7487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81" t="-21288" r="-10519" b="-730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6065" y="398730"/>
            <a:ext cx="18374065" cy="2102629"/>
          </a:xfrm>
          <a:custGeom>
            <a:avLst/>
            <a:gdLst/>
            <a:ahLst/>
            <a:cxnLst/>
            <a:rect l="l" t="t" r="r" b="b"/>
            <a:pathLst>
              <a:path w="19523664" h="2102629">
                <a:moveTo>
                  <a:pt x="0" y="0"/>
                </a:moveTo>
                <a:lnTo>
                  <a:pt x="19523664" y="0"/>
                </a:lnTo>
                <a:lnTo>
                  <a:pt x="19523664" y="2102629"/>
                </a:lnTo>
                <a:lnTo>
                  <a:pt x="0" y="210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0530" y="551995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7" y="0"/>
                </a:lnTo>
                <a:lnTo>
                  <a:pt x="1891407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57668" y="556354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8" y="0"/>
                </a:lnTo>
                <a:lnTo>
                  <a:pt x="1891408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75104" y="551995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7" y="0"/>
                </a:lnTo>
                <a:lnTo>
                  <a:pt x="1891407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10008" y="568422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8" y="0"/>
                </a:lnTo>
                <a:lnTo>
                  <a:pt x="1891408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327444" y="581254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7" y="0"/>
                </a:lnTo>
                <a:lnTo>
                  <a:pt x="1891407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23901" y="595471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8" y="0"/>
                </a:lnTo>
                <a:lnTo>
                  <a:pt x="1891408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293975" y="619397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7" y="0"/>
                </a:lnTo>
                <a:lnTo>
                  <a:pt x="1891407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00921" y="653213"/>
            <a:ext cx="1891408" cy="1787380"/>
          </a:xfrm>
          <a:custGeom>
            <a:avLst/>
            <a:gdLst/>
            <a:ahLst/>
            <a:cxnLst/>
            <a:rect l="l" t="t" r="r" b="b"/>
            <a:pathLst>
              <a:path w="1891408" h="1787380">
                <a:moveTo>
                  <a:pt x="0" y="0"/>
                </a:moveTo>
                <a:lnTo>
                  <a:pt x="1891408" y="0"/>
                </a:lnTo>
                <a:lnTo>
                  <a:pt x="1891408" y="1787380"/>
                </a:lnTo>
                <a:lnTo>
                  <a:pt x="0" y="178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54655" y="595471"/>
            <a:ext cx="1902865" cy="1902865"/>
          </a:xfrm>
          <a:custGeom>
            <a:avLst/>
            <a:gdLst/>
            <a:ahLst/>
            <a:cxnLst/>
            <a:rect l="l" t="t" r="r" b="b"/>
            <a:pathLst>
              <a:path w="1902865" h="1902865">
                <a:moveTo>
                  <a:pt x="0" y="0"/>
                </a:moveTo>
                <a:lnTo>
                  <a:pt x="1902864" y="0"/>
                </a:lnTo>
                <a:lnTo>
                  <a:pt x="1902864" y="1902865"/>
                </a:lnTo>
                <a:lnTo>
                  <a:pt x="0" y="1902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310008" y="8243192"/>
            <a:ext cx="2043808" cy="2043808"/>
          </a:xfrm>
          <a:custGeom>
            <a:avLst/>
            <a:gdLst/>
            <a:ahLst/>
            <a:cxnLst/>
            <a:rect l="l" t="t" r="r" b="b"/>
            <a:pathLst>
              <a:path w="2043808" h="2043808">
                <a:moveTo>
                  <a:pt x="0" y="0"/>
                </a:moveTo>
                <a:lnTo>
                  <a:pt x="2043807" y="0"/>
                </a:lnTo>
                <a:lnTo>
                  <a:pt x="2043807" y="2043808"/>
                </a:lnTo>
                <a:lnTo>
                  <a:pt x="0" y="20438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19"/>
          <p:cNvSpPr/>
          <p:nvPr/>
        </p:nvSpPr>
        <p:spPr>
          <a:xfrm>
            <a:off x="10263856" y="8241641"/>
            <a:ext cx="2045359" cy="2045359"/>
          </a:xfrm>
          <a:custGeom>
            <a:avLst/>
            <a:gdLst/>
            <a:ahLst/>
            <a:cxnLst/>
            <a:rect l="l" t="t" r="r" b="b"/>
            <a:pathLst>
              <a:path w="2045359" h="2045359">
                <a:moveTo>
                  <a:pt x="0" y="0"/>
                </a:moveTo>
                <a:lnTo>
                  <a:pt x="2045359" y="0"/>
                </a:lnTo>
                <a:lnTo>
                  <a:pt x="2045359" y="2045358"/>
                </a:lnTo>
                <a:lnTo>
                  <a:pt x="0" y="20453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24 0.00524 L 0.06198 0.2979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93827E-6 L 0.1165 0.2702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5" y="13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58025E-6 L 0.40208 0.4112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34913 0.2393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7" y="119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97531E-6 L 0.35964 0.1967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9" y="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-3.08642E-6 L 0.33377 0.3626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84" y="18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09877E-6 L 0.20165 0.5529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2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35802E-6 L -0.01719 0.39413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19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0.29799 L -3.75E-6 3.58025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0" y="-146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5 0.27021 L -3.61111E-6 4.93827E-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5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08 0.41126 L 4.81386E-17 2.96296E-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-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13 0.23935 L -1.66667E-6 -1.85185E-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64 0.19676 L -4.42354E-17 -2.46914E-6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3" y="-10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377 0.36265 L -2.63889E-6 -3.08642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-177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65 0.55293 L 1.66667E-6 2.09877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6" y="-27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0.39413 L 4.16334E-17 -1.85185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343</Words>
  <Application>Microsoft Office PowerPoint</Application>
  <PresentationFormat>Custom</PresentationFormat>
  <Paragraphs>26</Paragraphs>
  <Slides>21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Arial</vt:lpstr>
      <vt:lpstr>Times New Roman</vt:lpstr>
      <vt:lpstr>Noto Sans Bold</vt:lpstr>
      <vt:lpstr>Dynamo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Phuong Lai</cp:lastModifiedBy>
  <cp:revision>6</cp:revision>
  <dcterms:created xsi:type="dcterms:W3CDTF">2006-08-16T00:00:00Z</dcterms:created>
  <dcterms:modified xsi:type="dcterms:W3CDTF">2026-03-17T07:23:04Z</dcterms:modified>
  <dc:identifier>DAG-3HPvQOM</dc:identifier>
</cp:coreProperties>
</file>