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7" r:id="rId6"/>
    <p:sldId id="280" r:id="rId7"/>
    <p:sldId id="281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7" r:id="rId18"/>
    <p:sldId id="268" r:id="rId19"/>
    <p:sldId id="269" r:id="rId20"/>
    <p:sldId id="270" r:id="rId21"/>
    <p:sldId id="282" r:id="rId22"/>
    <p:sldId id="271" r:id="rId23"/>
    <p:sldId id="272" r:id="rId24"/>
    <p:sldId id="273" r:id="rId25"/>
    <p:sldId id="274" r:id="rId26"/>
    <p:sldId id="275" r:id="rId27"/>
    <p:sldId id="283" r:id="rId28"/>
  </p:sldIdLst>
  <p:sldSz cx="18288000" cy="10287000"/>
  <p:notesSz cx="6858000" cy="9144000"/>
  <p:embeddedFontLst>
    <p:embeddedFont>
      <p:font typeface="Cabin" panose="020B0604020202020204" charset="0"/>
      <p:regular r:id="rId29"/>
    </p:embeddedFont>
    <p:embeddedFont>
      <p:font typeface="Cabin Bold" panose="020B0604020202020204" charset="0"/>
      <p:regular r:id="rId30"/>
    </p:embeddedFont>
    <p:embeddedFont>
      <p:font typeface="Cooper Black" panose="0208090404030B020404" pitchFamily="18" charset="0"/>
      <p:regular r:id="rId31"/>
    </p:embeddedFont>
    <p:embeddedFont>
      <p:font typeface="DejaVu Serif Bold" panose="020B0604020202020204" charset="0"/>
      <p:regular r:id="rId32"/>
    </p:embeddedFont>
    <p:embeddedFont>
      <p:font typeface="Paytone On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07886-EB8C-4219-B4DC-3EBD6E3D5282}" v="2243" dt="2026-05-16T01:09:01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ai" userId="ef78e40430106049" providerId="LiveId" clId="{47EBADF1-C68F-48B0-87C5-2444B5866040}"/>
    <pc:docChg chg="undo custSel addSld delSld modSld sldOrd">
      <pc:chgData name="Phuong Lai" userId="ef78e40430106049" providerId="LiveId" clId="{47EBADF1-C68F-48B0-87C5-2444B5866040}" dt="2026-05-16T01:09:37.417" v="2546" actId="1076"/>
      <pc:docMkLst>
        <pc:docMk/>
      </pc:docMkLst>
      <pc:sldChg chg="modSp mod">
        <pc:chgData name="Phuong Lai" userId="ef78e40430106049" providerId="LiveId" clId="{47EBADF1-C68F-48B0-87C5-2444B5866040}" dt="2026-05-16T00:58:41.342" v="1795"/>
        <pc:sldMkLst>
          <pc:docMk/>
          <pc:sldMk cId="0" sldId="256"/>
        </pc:sldMkLst>
        <pc:spChg chg="mod">
          <ac:chgData name="Phuong Lai" userId="ef78e40430106049" providerId="LiveId" clId="{47EBADF1-C68F-48B0-87C5-2444B5866040}" dt="2026-05-16T00:58:28.175" v="1784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Phuong Lai" userId="ef78e40430106049" providerId="LiveId" clId="{47EBADF1-C68F-48B0-87C5-2444B5866040}" dt="2026-05-16T00:58:41.342" v="1795"/>
          <ac:spMkLst>
            <pc:docMk/>
            <pc:sldMk cId="0" sldId="256"/>
            <ac:spMk id="23" creationId="{00000000-0000-0000-0000-000000000000}"/>
          </ac:spMkLst>
        </pc:spChg>
        <pc:grpChg chg="mod">
          <ac:chgData name="Phuong Lai" userId="ef78e40430106049" providerId="LiveId" clId="{47EBADF1-C68F-48B0-87C5-2444B5866040}" dt="2026-05-16T00:58:09.274" v="1780" actId="1076"/>
          <ac:grpSpMkLst>
            <pc:docMk/>
            <pc:sldMk cId="0" sldId="256"/>
            <ac:grpSpMk id="7" creationId="{00000000-0000-0000-0000-000000000000}"/>
          </ac:grpSpMkLst>
        </pc:grpChg>
      </pc:sldChg>
      <pc:sldChg chg="delSp modSp mod delAnim modAnim">
        <pc:chgData name="Phuong Lai" userId="ef78e40430106049" providerId="LiveId" clId="{47EBADF1-C68F-48B0-87C5-2444B5866040}" dt="2026-05-15T13:24:43.433" v="779"/>
        <pc:sldMkLst>
          <pc:docMk/>
          <pc:sldMk cId="0" sldId="257"/>
        </pc:sldMkLst>
        <pc:spChg chg="del">
          <ac:chgData name="Phuong Lai" userId="ef78e40430106049" providerId="LiveId" clId="{47EBADF1-C68F-48B0-87C5-2444B5866040}" dt="2026-05-15T13:03:11.877" v="15" actId="478"/>
          <ac:spMkLst>
            <pc:docMk/>
            <pc:sldMk cId="0" sldId="257"/>
            <ac:spMk id="10" creationId="{00000000-0000-0000-0000-000000000000}"/>
          </ac:spMkLst>
        </pc:spChg>
        <pc:spChg chg="mod">
          <ac:chgData name="Phuong Lai" userId="ef78e40430106049" providerId="LiveId" clId="{47EBADF1-C68F-48B0-87C5-2444B5866040}" dt="2026-05-15T13:14:41.503" v="170" actId="20577"/>
          <ac:spMkLst>
            <pc:docMk/>
            <pc:sldMk cId="0" sldId="257"/>
            <ac:spMk id="11" creationId="{00000000-0000-0000-0000-000000000000}"/>
          </ac:spMkLst>
        </pc:spChg>
        <pc:grpChg chg="mod">
          <ac:chgData name="Phuong Lai" userId="ef78e40430106049" providerId="LiveId" clId="{47EBADF1-C68F-48B0-87C5-2444B5866040}" dt="2026-05-15T13:13:26.624" v="164" actId="1076"/>
          <ac:grpSpMkLst>
            <pc:docMk/>
            <pc:sldMk cId="0" sldId="257"/>
            <ac:grpSpMk id="7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29:21.863" v="1003" actId="20577"/>
        <pc:sldMkLst>
          <pc:docMk/>
          <pc:sldMk cId="0" sldId="258"/>
        </pc:sldMkLst>
        <pc:spChg chg="add mod">
          <ac:chgData name="Phuong Lai" userId="ef78e40430106049" providerId="LiveId" clId="{47EBADF1-C68F-48B0-87C5-2444B5866040}" dt="2026-05-15T13:22:40.469" v="739" actId="1076"/>
          <ac:spMkLst>
            <pc:docMk/>
            <pc:sldMk cId="0" sldId="258"/>
            <ac:spMk id="13" creationId="{E9E7D7C5-902C-9281-D06F-80CBCBC8E8B1}"/>
          </ac:spMkLst>
        </pc:spChg>
        <pc:spChg chg="add mod">
          <ac:chgData name="Phuong Lai" userId="ef78e40430106049" providerId="LiveId" clId="{47EBADF1-C68F-48B0-87C5-2444B5866040}" dt="2026-05-15T13:29:21.863" v="1003" actId="20577"/>
          <ac:spMkLst>
            <pc:docMk/>
            <pc:sldMk cId="0" sldId="258"/>
            <ac:spMk id="14" creationId="{A0C128E0-1C04-6A08-0348-52188C327D62}"/>
          </ac:spMkLst>
        </pc:spChg>
        <pc:grpChg chg="mod">
          <ac:chgData name="Phuong Lai" userId="ef78e40430106049" providerId="LiveId" clId="{47EBADF1-C68F-48B0-87C5-2444B5866040}" dt="2026-05-15T13:23:16.447" v="740" actId="1076"/>
          <ac:grpSpMkLst>
            <pc:docMk/>
            <pc:sldMk cId="0" sldId="258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22:36.731" v="738" actId="1076"/>
          <ac:grpSpMkLst>
            <pc:docMk/>
            <pc:sldMk cId="0" sldId="258"/>
            <ac:grpSpMk id="10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27:33.962" v="944"/>
        <pc:sldMkLst>
          <pc:docMk/>
          <pc:sldMk cId="0" sldId="259"/>
        </pc:sldMkLst>
        <pc:spChg chg="add mod">
          <ac:chgData name="Phuong Lai" userId="ef78e40430106049" providerId="LiveId" clId="{47EBADF1-C68F-48B0-87C5-2444B5866040}" dt="2026-05-15T13:26:40.897" v="899" actId="1076"/>
          <ac:spMkLst>
            <pc:docMk/>
            <pc:sldMk cId="0" sldId="259"/>
            <ac:spMk id="13" creationId="{268CD2D6-067D-5D0E-F10B-EB070E470D65}"/>
          </ac:spMkLst>
        </pc:spChg>
        <pc:spChg chg="add mod">
          <ac:chgData name="Phuong Lai" userId="ef78e40430106049" providerId="LiveId" clId="{47EBADF1-C68F-48B0-87C5-2444B5866040}" dt="2026-05-15T13:27:23.682" v="941" actId="20577"/>
          <ac:spMkLst>
            <pc:docMk/>
            <pc:sldMk cId="0" sldId="259"/>
            <ac:spMk id="14" creationId="{D0067B27-BD2A-6E8C-A1DF-EC1E21BA1D0F}"/>
          </ac:spMkLst>
        </pc:spChg>
        <pc:grpChg chg="mod">
          <ac:chgData name="Phuong Lai" userId="ef78e40430106049" providerId="LiveId" clId="{47EBADF1-C68F-48B0-87C5-2444B5866040}" dt="2026-05-15T13:26:22.618" v="857" actId="1076"/>
          <ac:grpSpMkLst>
            <pc:docMk/>
            <pc:sldMk cId="0" sldId="259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26:51.598" v="900" actId="1076"/>
          <ac:grpSpMkLst>
            <pc:docMk/>
            <pc:sldMk cId="0" sldId="259"/>
            <ac:grpSpMk id="10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34:59.679" v="1223" actId="1076"/>
        <pc:sldMkLst>
          <pc:docMk/>
          <pc:sldMk cId="0" sldId="261"/>
        </pc:sldMkLst>
        <pc:spChg chg="add mod">
          <ac:chgData name="Phuong Lai" userId="ef78e40430106049" providerId="LiveId" clId="{47EBADF1-C68F-48B0-87C5-2444B5866040}" dt="2026-05-15T13:34:54.974" v="1222" actId="1076"/>
          <ac:spMkLst>
            <pc:docMk/>
            <pc:sldMk cId="0" sldId="261"/>
            <ac:spMk id="13" creationId="{6D583C8C-6286-6B39-1D5D-979B27E0C452}"/>
          </ac:spMkLst>
        </pc:spChg>
        <pc:spChg chg="add mod">
          <ac:chgData name="Phuong Lai" userId="ef78e40430106049" providerId="LiveId" clId="{47EBADF1-C68F-48B0-87C5-2444B5866040}" dt="2026-05-15T13:34:59.679" v="1223" actId="1076"/>
          <ac:spMkLst>
            <pc:docMk/>
            <pc:sldMk cId="0" sldId="261"/>
            <ac:spMk id="14" creationId="{BC5AA6F6-D2B9-4423-18BB-55245442342D}"/>
          </ac:spMkLst>
        </pc:spChg>
        <pc:grpChg chg="mod">
          <ac:chgData name="Phuong Lai" userId="ef78e40430106049" providerId="LiveId" clId="{47EBADF1-C68F-48B0-87C5-2444B5866040}" dt="2026-05-15T13:34:50.635" v="1220" actId="1076"/>
          <ac:grpSpMkLst>
            <pc:docMk/>
            <pc:sldMk cId="0" sldId="261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34:52.223" v="1221" actId="1076"/>
          <ac:grpSpMkLst>
            <pc:docMk/>
            <pc:sldMk cId="0" sldId="261"/>
            <ac:grpSpMk id="10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36:06.454" v="1289"/>
        <pc:sldMkLst>
          <pc:docMk/>
          <pc:sldMk cId="0" sldId="262"/>
        </pc:sldMkLst>
        <pc:spChg chg="add mod">
          <ac:chgData name="Phuong Lai" userId="ef78e40430106049" providerId="LiveId" clId="{47EBADF1-C68F-48B0-87C5-2444B5866040}" dt="2026-05-15T13:34:29.336" v="1218" actId="1076"/>
          <ac:spMkLst>
            <pc:docMk/>
            <pc:sldMk cId="0" sldId="262"/>
            <ac:spMk id="13" creationId="{D29ECFEC-0CC5-125C-C52E-C1F2B2322317}"/>
          </ac:spMkLst>
        </pc:spChg>
        <pc:spChg chg="add mod">
          <ac:chgData name="Phuong Lai" userId="ef78e40430106049" providerId="LiveId" clId="{47EBADF1-C68F-48B0-87C5-2444B5866040}" dt="2026-05-15T13:35:46.706" v="1287" actId="20577"/>
          <ac:spMkLst>
            <pc:docMk/>
            <pc:sldMk cId="0" sldId="262"/>
            <ac:spMk id="14" creationId="{773D9FB0-7F3A-2D0A-D5FF-85B51F9BF22E}"/>
          </ac:spMkLst>
        </pc:spChg>
        <pc:grpChg chg="mod">
          <ac:chgData name="Phuong Lai" userId="ef78e40430106049" providerId="LiveId" clId="{47EBADF1-C68F-48B0-87C5-2444B5866040}" dt="2026-05-15T13:32:03.941" v="1022" actId="1076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34:25.040" v="1217" actId="1076"/>
          <ac:grpSpMkLst>
            <pc:docMk/>
            <pc:sldMk cId="0" sldId="262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34:44.090" v="1219" actId="1076"/>
          <ac:grpSpMkLst>
            <pc:docMk/>
            <pc:sldMk cId="0" sldId="262"/>
            <ac:grpSpMk id="10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38:59.236" v="1387"/>
        <pc:sldMkLst>
          <pc:docMk/>
          <pc:sldMk cId="0" sldId="264"/>
        </pc:sldMkLst>
        <pc:spChg chg="add mod">
          <ac:chgData name="Phuong Lai" userId="ef78e40430106049" providerId="LiveId" clId="{47EBADF1-C68F-48B0-87C5-2444B5866040}" dt="2026-05-15T13:37:34.627" v="1323" actId="20577"/>
          <ac:spMkLst>
            <pc:docMk/>
            <pc:sldMk cId="0" sldId="264"/>
            <ac:spMk id="13" creationId="{757DB63F-563E-8505-7C89-296FBE48A324}"/>
          </ac:spMkLst>
        </pc:spChg>
        <pc:spChg chg="add mod">
          <ac:chgData name="Phuong Lai" userId="ef78e40430106049" providerId="LiveId" clId="{47EBADF1-C68F-48B0-87C5-2444B5866040}" dt="2026-05-15T13:38:38.720" v="1382" actId="20577"/>
          <ac:spMkLst>
            <pc:docMk/>
            <pc:sldMk cId="0" sldId="264"/>
            <ac:spMk id="14" creationId="{1F076A0D-76AA-28E6-4DEF-EA5E8354E556}"/>
          </ac:spMkLst>
        </pc:spChg>
        <pc:grpChg chg="mod">
          <ac:chgData name="Phuong Lai" userId="ef78e40430106049" providerId="LiveId" clId="{47EBADF1-C68F-48B0-87C5-2444B5866040}" dt="2026-05-15T13:37:38.987" v="1324" actId="14100"/>
          <ac:grpSpMkLst>
            <pc:docMk/>
            <pc:sldMk cId="0" sldId="264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36:51.255" v="1290" actId="1076"/>
          <ac:grpSpMkLst>
            <pc:docMk/>
            <pc:sldMk cId="0" sldId="264"/>
            <ac:grpSpMk id="10" creationId="{00000000-0000-0000-0000-000000000000}"/>
          </ac:grpSpMkLst>
        </pc:grpChg>
      </pc:sldChg>
      <pc:sldChg chg="addSp modSp mod modAnim">
        <pc:chgData name="Phuong Lai" userId="ef78e40430106049" providerId="LiveId" clId="{47EBADF1-C68F-48B0-87C5-2444B5866040}" dt="2026-05-15T13:44:13.516" v="1660"/>
        <pc:sldMkLst>
          <pc:docMk/>
          <pc:sldMk cId="0" sldId="265"/>
        </pc:sldMkLst>
        <pc:spChg chg="add mod">
          <ac:chgData name="Phuong Lai" userId="ef78e40430106049" providerId="LiveId" clId="{47EBADF1-C68F-48B0-87C5-2444B5866040}" dt="2026-05-15T13:40:51.574" v="1456" actId="1076"/>
          <ac:spMkLst>
            <pc:docMk/>
            <pc:sldMk cId="0" sldId="265"/>
            <ac:spMk id="13" creationId="{1B1B0100-8914-D43E-FFAB-0CF869FFFC59}"/>
          </ac:spMkLst>
        </pc:spChg>
        <pc:spChg chg="add mod">
          <ac:chgData name="Phuong Lai" userId="ef78e40430106049" providerId="LiveId" clId="{47EBADF1-C68F-48B0-87C5-2444B5866040}" dt="2026-05-15T13:43:35.291" v="1657" actId="14100"/>
          <ac:spMkLst>
            <pc:docMk/>
            <pc:sldMk cId="0" sldId="265"/>
            <ac:spMk id="14" creationId="{59311018-014A-9C19-AE12-37F5E930F143}"/>
          </ac:spMkLst>
        </pc:spChg>
        <pc:grpChg chg="mod">
          <ac:chgData name="Phuong Lai" userId="ef78e40430106049" providerId="LiveId" clId="{47EBADF1-C68F-48B0-87C5-2444B5866040}" dt="2026-05-15T13:40:21.679" v="1392" actId="1076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40:02.222" v="1389" actId="1076"/>
          <ac:grpSpMkLst>
            <pc:docMk/>
            <pc:sldMk cId="0" sldId="265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39:59.524" v="1388" actId="1076"/>
          <ac:grpSpMkLst>
            <pc:docMk/>
            <pc:sldMk cId="0" sldId="265"/>
            <ac:grpSpMk id="10" creationId="{00000000-0000-0000-0000-000000000000}"/>
          </ac:grpSpMkLst>
        </pc:grpChg>
      </pc:sldChg>
      <pc:sldChg chg="addSp delSp modSp del mod modAnim">
        <pc:chgData name="Phuong Lai" userId="ef78e40430106049" providerId="LiveId" clId="{47EBADF1-C68F-48B0-87C5-2444B5866040}" dt="2026-05-15T13:45:45.403" v="1670" actId="47"/>
        <pc:sldMkLst>
          <pc:docMk/>
          <pc:sldMk cId="0" sldId="266"/>
        </pc:sldMkLst>
        <pc:spChg chg="add del">
          <ac:chgData name="Phuong Lai" userId="ef78e40430106049" providerId="LiveId" clId="{47EBADF1-C68F-48B0-87C5-2444B5866040}" dt="2026-05-15T13:44:23.760" v="1662" actId="22"/>
          <ac:spMkLst>
            <pc:docMk/>
            <pc:sldMk cId="0" sldId="266"/>
            <ac:spMk id="14" creationId="{3F7A9252-4627-94E8-2711-C3452FBB8F28}"/>
          </ac:spMkLst>
        </pc:spChg>
        <pc:spChg chg="add mod">
          <ac:chgData name="Phuong Lai" userId="ef78e40430106049" providerId="LiveId" clId="{47EBADF1-C68F-48B0-87C5-2444B5866040}" dt="2026-05-15T13:44:49.228" v="1669" actId="1076"/>
          <ac:spMkLst>
            <pc:docMk/>
            <pc:sldMk cId="0" sldId="266"/>
            <ac:spMk id="15" creationId="{79269CCB-2AAB-76E3-8D2F-E244DB4DB3CA}"/>
          </ac:spMkLst>
        </pc:spChg>
        <pc:grpChg chg="mod">
          <ac:chgData name="Phuong Lai" userId="ef78e40430106049" providerId="LiveId" clId="{47EBADF1-C68F-48B0-87C5-2444B5866040}" dt="2026-05-15T13:44:46.168" v="1668" actId="14100"/>
          <ac:grpSpMkLst>
            <pc:docMk/>
            <pc:sldMk cId="0" sldId="266"/>
            <ac:grpSpMk id="7" creationId="{00000000-0000-0000-0000-000000000000}"/>
          </ac:grpSpMkLst>
        </pc:grpChg>
        <pc:grpChg chg="mod">
          <ac:chgData name="Phuong Lai" userId="ef78e40430106049" providerId="LiveId" clId="{47EBADF1-C68F-48B0-87C5-2444B5866040}" dt="2026-05-15T13:44:42.837" v="1667" actId="1076"/>
          <ac:grpSpMkLst>
            <pc:docMk/>
            <pc:sldMk cId="0" sldId="266"/>
            <ac:grpSpMk id="10" creationId="{00000000-0000-0000-0000-000000000000}"/>
          </ac:grpSpMkLst>
        </pc:grpChg>
      </pc:sldChg>
      <pc:sldChg chg="addSp delSp modSp mod addAnim delAnim">
        <pc:chgData name="Phuong Lai" userId="ef78e40430106049" providerId="LiveId" clId="{47EBADF1-C68F-48B0-87C5-2444B5866040}" dt="2026-05-16T00:59:37.992" v="1811" actId="478"/>
        <pc:sldMkLst>
          <pc:docMk/>
          <pc:sldMk cId="0" sldId="270"/>
        </pc:sldMkLst>
        <pc:spChg chg="add del">
          <ac:chgData name="Phuong Lai" userId="ef78e40430106049" providerId="LiveId" clId="{47EBADF1-C68F-48B0-87C5-2444B5866040}" dt="2026-05-16T00:59:36.297" v="1806" actId="478"/>
          <ac:spMkLst>
            <pc:docMk/>
            <pc:sldMk cId="0" sldId="270"/>
            <ac:spMk id="10" creationId="{00000000-0000-0000-0000-000000000000}"/>
          </ac:spMkLst>
        </pc:spChg>
        <pc:spChg chg="add del">
          <ac:chgData name="Phuong Lai" userId="ef78e40430106049" providerId="LiveId" clId="{47EBADF1-C68F-48B0-87C5-2444B5866040}" dt="2026-05-16T00:59:37.071" v="1808" actId="478"/>
          <ac:spMkLst>
            <pc:docMk/>
            <pc:sldMk cId="0" sldId="270"/>
            <ac:spMk id="13" creationId="{00000000-0000-0000-0000-000000000000}"/>
          </ac:spMkLst>
        </pc:spChg>
        <pc:spChg chg="add del">
          <ac:chgData name="Phuong Lai" userId="ef78e40430106049" providerId="LiveId" clId="{47EBADF1-C68F-48B0-87C5-2444B5866040}" dt="2026-05-16T00:59:37.538" v="1810" actId="478"/>
          <ac:spMkLst>
            <pc:docMk/>
            <pc:sldMk cId="0" sldId="270"/>
            <ac:spMk id="16" creationId="{00000000-0000-0000-0000-000000000000}"/>
          </ac:spMkLst>
        </pc:spChg>
        <pc:spChg chg="mod">
          <ac:chgData name="Phuong Lai" userId="ef78e40430106049" providerId="LiveId" clId="{47EBADF1-C68F-48B0-87C5-2444B5866040}" dt="2026-05-16T00:59:35.853" v="1804" actId="20577"/>
          <ac:spMkLst>
            <pc:docMk/>
            <pc:sldMk cId="0" sldId="270"/>
            <ac:spMk id="19" creationId="{00000000-0000-0000-0000-000000000000}"/>
          </ac:spMkLst>
        </pc:spChg>
        <pc:grpChg chg="add del">
          <ac:chgData name="Phuong Lai" userId="ef78e40430106049" providerId="LiveId" clId="{47EBADF1-C68F-48B0-87C5-2444B5866040}" dt="2026-05-16T00:59:36.075" v="1805" actId="478"/>
          <ac:grpSpMkLst>
            <pc:docMk/>
            <pc:sldMk cId="0" sldId="270"/>
            <ac:grpSpMk id="7" creationId="{00000000-0000-0000-0000-000000000000}"/>
          </ac:grpSpMkLst>
        </pc:grpChg>
        <pc:grpChg chg="add del">
          <ac:chgData name="Phuong Lai" userId="ef78e40430106049" providerId="LiveId" clId="{47EBADF1-C68F-48B0-87C5-2444B5866040}" dt="2026-05-16T00:59:36.584" v="1807" actId="478"/>
          <ac:grpSpMkLst>
            <pc:docMk/>
            <pc:sldMk cId="0" sldId="270"/>
            <ac:grpSpMk id="11" creationId="{00000000-0000-0000-0000-000000000000}"/>
          </ac:grpSpMkLst>
        </pc:grpChg>
        <pc:grpChg chg="add del">
          <ac:chgData name="Phuong Lai" userId="ef78e40430106049" providerId="LiveId" clId="{47EBADF1-C68F-48B0-87C5-2444B5866040}" dt="2026-05-16T00:59:37.495" v="1809" actId="478"/>
          <ac:grpSpMkLst>
            <pc:docMk/>
            <pc:sldMk cId="0" sldId="270"/>
            <ac:grpSpMk id="14" creationId="{00000000-0000-0000-0000-000000000000}"/>
          </ac:grpSpMkLst>
        </pc:grpChg>
        <pc:grpChg chg="add del">
          <ac:chgData name="Phuong Lai" userId="ef78e40430106049" providerId="LiveId" clId="{47EBADF1-C68F-48B0-87C5-2444B5866040}" dt="2026-05-16T00:59:37.992" v="1811" actId="478"/>
          <ac:grpSpMkLst>
            <pc:docMk/>
            <pc:sldMk cId="0" sldId="270"/>
            <ac:grpSpMk id="17" creationId="{00000000-0000-0000-0000-000000000000}"/>
          </ac:grpSpMkLst>
        </pc:grpChg>
      </pc:sldChg>
      <pc:sldChg chg="addSp modSp new mod ord">
        <pc:chgData name="Phuong Lai" userId="ef78e40430106049" providerId="LiveId" clId="{47EBADF1-C68F-48B0-87C5-2444B5866040}" dt="2026-05-15T13:01:21.911" v="9" actId="931"/>
        <pc:sldMkLst>
          <pc:docMk/>
          <pc:sldMk cId="1679206807" sldId="276"/>
        </pc:sldMkLst>
        <pc:picChg chg="add mod">
          <ac:chgData name="Phuong Lai" userId="ef78e40430106049" providerId="LiveId" clId="{47EBADF1-C68F-48B0-87C5-2444B5866040}" dt="2026-05-15T13:01:21.911" v="9" actId="931"/>
          <ac:picMkLst>
            <pc:docMk/>
            <pc:sldMk cId="1679206807" sldId="276"/>
            <ac:picMk id="3" creationId="{01C7D621-F7C9-8675-72FE-F718D77F3873}"/>
          </ac:picMkLst>
        </pc:picChg>
      </pc:sldChg>
      <pc:sldChg chg="addSp modSp new mod">
        <pc:chgData name="Phuong Lai" userId="ef78e40430106049" providerId="LiveId" clId="{47EBADF1-C68F-48B0-87C5-2444B5866040}" dt="2026-05-15T13:01:57.440" v="11" actId="931"/>
        <pc:sldMkLst>
          <pc:docMk/>
          <pc:sldMk cId="1228685765" sldId="277"/>
        </pc:sldMkLst>
        <pc:picChg chg="add mod">
          <ac:chgData name="Phuong Lai" userId="ef78e40430106049" providerId="LiveId" clId="{47EBADF1-C68F-48B0-87C5-2444B5866040}" dt="2026-05-15T13:01:57.440" v="11" actId="931"/>
          <ac:picMkLst>
            <pc:docMk/>
            <pc:sldMk cId="1228685765" sldId="277"/>
            <ac:picMk id="3" creationId="{A34DCE4F-1F11-3803-284D-7231C8298BA4}"/>
          </ac:picMkLst>
        </pc:picChg>
      </pc:sldChg>
      <pc:sldChg chg="addSp modSp new mod">
        <pc:chgData name="Phuong Lai" userId="ef78e40430106049" providerId="LiveId" clId="{47EBADF1-C68F-48B0-87C5-2444B5866040}" dt="2026-05-15T13:02:13.139" v="13" actId="931"/>
        <pc:sldMkLst>
          <pc:docMk/>
          <pc:sldMk cId="1449226116" sldId="278"/>
        </pc:sldMkLst>
        <pc:picChg chg="add mod">
          <ac:chgData name="Phuong Lai" userId="ef78e40430106049" providerId="LiveId" clId="{47EBADF1-C68F-48B0-87C5-2444B5866040}" dt="2026-05-15T13:02:13.139" v="13" actId="931"/>
          <ac:picMkLst>
            <pc:docMk/>
            <pc:sldMk cId="1449226116" sldId="278"/>
            <ac:picMk id="3" creationId="{97322F23-04E9-9715-314F-DC9E86A496E9}"/>
          </ac:picMkLst>
        </pc:picChg>
      </pc:sldChg>
      <pc:sldChg chg="add">
        <pc:chgData name="Phuong Lai" userId="ef78e40430106049" providerId="LiveId" clId="{47EBADF1-C68F-48B0-87C5-2444B5866040}" dt="2026-05-15T13:03:08.605" v="14"/>
        <pc:sldMkLst>
          <pc:docMk/>
          <pc:sldMk cId="318778805" sldId="279"/>
        </pc:sldMkLst>
      </pc:sldChg>
      <pc:sldChg chg="modSp add mod modAnim">
        <pc:chgData name="Phuong Lai" userId="ef78e40430106049" providerId="LiveId" clId="{47EBADF1-C68F-48B0-87C5-2444B5866040}" dt="2026-05-15T13:24:57.002" v="785"/>
        <pc:sldMkLst>
          <pc:docMk/>
          <pc:sldMk cId="300436117" sldId="280"/>
        </pc:sldMkLst>
        <pc:spChg chg="mod">
          <ac:chgData name="Phuong Lai" userId="ef78e40430106049" providerId="LiveId" clId="{47EBADF1-C68F-48B0-87C5-2444B5866040}" dt="2026-05-15T13:19:14.485" v="562" actId="2710"/>
          <ac:spMkLst>
            <pc:docMk/>
            <pc:sldMk cId="300436117" sldId="280"/>
            <ac:spMk id="11" creationId="{3910A060-E81D-A462-8143-FB1329A222DA}"/>
          </ac:spMkLst>
        </pc:spChg>
        <pc:grpChg chg="mod">
          <ac:chgData name="Phuong Lai" userId="ef78e40430106049" providerId="LiveId" clId="{47EBADF1-C68F-48B0-87C5-2444B5866040}" dt="2026-05-15T13:17:04.417" v="376" actId="14100"/>
          <ac:grpSpMkLst>
            <pc:docMk/>
            <pc:sldMk cId="300436117" sldId="280"/>
            <ac:grpSpMk id="7" creationId="{74BB5434-C653-BF3B-A508-37CDE7DB8B30}"/>
          </ac:grpSpMkLst>
        </pc:grpChg>
      </pc:sldChg>
      <pc:sldChg chg="modSp add ord modAnim">
        <pc:chgData name="Phuong Lai" userId="ef78e40430106049" providerId="LiveId" clId="{47EBADF1-C68F-48B0-87C5-2444B5866040}" dt="2026-05-15T13:21:17.804" v="691" actId="20577"/>
        <pc:sldMkLst>
          <pc:docMk/>
          <pc:sldMk cId="1724840983" sldId="281"/>
        </pc:sldMkLst>
        <pc:spChg chg="mod">
          <ac:chgData name="Phuong Lai" userId="ef78e40430106049" providerId="LiveId" clId="{47EBADF1-C68F-48B0-87C5-2444B5866040}" dt="2026-05-15T13:21:17.804" v="691" actId="20577"/>
          <ac:spMkLst>
            <pc:docMk/>
            <pc:sldMk cId="1724840983" sldId="281"/>
            <ac:spMk id="11" creationId="{6A5E4390-AAF2-89C7-DB79-9F46F32C276C}"/>
          </ac:spMkLst>
        </pc:spChg>
      </pc:sldChg>
      <pc:sldChg chg="addSp delSp modSp add mod delAnim modAnim">
        <pc:chgData name="Phuong Lai" userId="ef78e40430106049" providerId="LiveId" clId="{47EBADF1-C68F-48B0-87C5-2444B5866040}" dt="2026-05-16T01:07:40.480" v="2361" actId="20577"/>
        <pc:sldMkLst>
          <pc:docMk/>
          <pc:sldMk cId="1676166950" sldId="282"/>
        </pc:sldMkLst>
        <pc:spChg chg="del">
          <ac:chgData name="Phuong Lai" userId="ef78e40430106049" providerId="LiveId" clId="{47EBADF1-C68F-48B0-87C5-2444B5866040}" dt="2026-05-16T01:00:02.278" v="1813" actId="478"/>
          <ac:spMkLst>
            <pc:docMk/>
            <pc:sldMk cId="1676166950" sldId="282"/>
            <ac:spMk id="10" creationId="{C90D2A1A-2FFC-BDCC-3E5F-C2BF694FF496}"/>
          </ac:spMkLst>
        </pc:spChg>
        <pc:spChg chg="del">
          <ac:chgData name="Phuong Lai" userId="ef78e40430106049" providerId="LiveId" clId="{47EBADF1-C68F-48B0-87C5-2444B5866040}" dt="2026-05-16T01:00:04.868" v="1814" actId="478"/>
          <ac:spMkLst>
            <pc:docMk/>
            <pc:sldMk cId="1676166950" sldId="282"/>
            <ac:spMk id="11" creationId="{1739AC2E-50E7-9CE5-BC71-A00348D9C303}"/>
          </ac:spMkLst>
        </pc:spChg>
        <pc:spChg chg="add mod">
          <ac:chgData name="Phuong Lai" userId="ef78e40430106049" providerId="LiveId" clId="{47EBADF1-C68F-48B0-87C5-2444B5866040}" dt="2026-05-16T01:07:40.480" v="2361" actId="20577"/>
          <ac:spMkLst>
            <pc:docMk/>
            <pc:sldMk cId="1676166950" sldId="282"/>
            <ac:spMk id="12" creationId="{80FE1ABC-7FAF-96E1-67D1-BA16A42EF5BB}"/>
          </ac:spMkLst>
        </pc:spChg>
        <pc:grpChg chg="mod">
          <ac:chgData name="Phuong Lai" userId="ef78e40430106049" providerId="LiveId" clId="{47EBADF1-C68F-48B0-87C5-2444B5866040}" dt="2026-05-16T01:04:50.251" v="2056" actId="14100"/>
          <ac:grpSpMkLst>
            <pc:docMk/>
            <pc:sldMk cId="1676166950" sldId="282"/>
            <ac:grpSpMk id="7" creationId="{C896BB7B-5903-704E-BD82-3C2113597D5F}"/>
          </ac:grpSpMkLst>
        </pc:grpChg>
      </pc:sldChg>
      <pc:sldChg chg="addSp delSp modSp add mod delAnim modAnim">
        <pc:chgData name="Phuong Lai" userId="ef78e40430106049" providerId="LiveId" clId="{47EBADF1-C68F-48B0-87C5-2444B5866040}" dt="2026-05-16T01:09:37.417" v="2546" actId="1076"/>
        <pc:sldMkLst>
          <pc:docMk/>
          <pc:sldMk cId="1859482934" sldId="283"/>
        </pc:sldMkLst>
        <pc:spChg chg="del">
          <ac:chgData name="Phuong Lai" userId="ef78e40430106049" providerId="LiveId" clId="{47EBADF1-C68F-48B0-87C5-2444B5866040}" dt="2026-05-16T01:00:13.620" v="1816" actId="478"/>
          <ac:spMkLst>
            <pc:docMk/>
            <pc:sldMk cId="1859482934" sldId="283"/>
            <ac:spMk id="10" creationId="{6FAC5B8F-FF22-1175-9FE6-FEB979882A47}"/>
          </ac:spMkLst>
        </pc:spChg>
        <pc:spChg chg="del">
          <ac:chgData name="Phuong Lai" userId="ef78e40430106049" providerId="LiveId" clId="{47EBADF1-C68F-48B0-87C5-2444B5866040}" dt="2026-05-16T01:00:15.955" v="1817" actId="478"/>
          <ac:spMkLst>
            <pc:docMk/>
            <pc:sldMk cId="1859482934" sldId="283"/>
            <ac:spMk id="11" creationId="{6ABD3050-0476-D0BA-50D8-9A0709B534A7}"/>
          </ac:spMkLst>
        </pc:spChg>
        <pc:spChg chg="add mod">
          <ac:chgData name="Phuong Lai" userId="ef78e40430106049" providerId="LiveId" clId="{47EBADF1-C68F-48B0-87C5-2444B5866040}" dt="2026-05-16T01:09:37.417" v="2546" actId="1076"/>
          <ac:spMkLst>
            <pc:docMk/>
            <pc:sldMk cId="1859482934" sldId="283"/>
            <ac:spMk id="12" creationId="{5A62A93D-44C2-1CD3-E095-1F68DD4709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5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5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5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.sv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.jpeg"/><Relationship Id="rId5" Type="http://schemas.openxmlformats.org/officeDocument/2006/relationships/image" Target="../media/image4.sv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9.jpe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4.svg"/><Relationship Id="rId10" Type="http://schemas.openxmlformats.org/officeDocument/2006/relationships/image" Target="../media/image56.jpeg"/><Relationship Id="rId4" Type="http://schemas.openxmlformats.org/officeDocument/2006/relationships/image" Target="../media/image3.png"/><Relationship Id="rId9" Type="http://schemas.openxmlformats.org/officeDocument/2006/relationships/image" Target="../media/image52.svg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2.jpeg"/><Relationship Id="rId5" Type="http://schemas.openxmlformats.org/officeDocument/2006/relationships/image" Target="../media/image4.svg"/><Relationship Id="rId10" Type="http://schemas.openxmlformats.org/officeDocument/2006/relationships/image" Target="../media/image52.svg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1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66.jpe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58.svg"/><Relationship Id="rId5" Type="http://schemas.openxmlformats.org/officeDocument/2006/relationships/image" Target="../media/image50.svg"/><Relationship Id="rId15" Type="http://schemas.openxmlformats.org/officeDocument/2006/relationships/image" Target="../media/image69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65.jpe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74.jpe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58.svg"/><Relationship Id="rId5" Type="http://schemas.openxmlformats.org/officeDocument/2006/relationships/image" Target="../media/image50.svg"/><Relationship Id="rId15" Type="http://schemas.openxmlformats.org/officeDocument/2006/relationships/image" Target="../media/image69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73.jpe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76.jpe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58.svg"/><Relationship Id="rId5" Type="http://schemas.openxmlformats.org/officeDocument/2006/relationships/image" Target="../media/image50.svg"/><Relationship Id="rId15" Type="http://schemas.openxmlformats.org/officeDocument/2006/relationships/image" Target="../media/image69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58.svg"/><Relationship Id="rId5" Type="http://schemas.openxmlformats.org/officeDocument/2006/relationships/image" Target="../media/image50.svg"/><Relationship Id="rId15" Type="http://schemas.openxmlformats.org/officeDocument/2006/relationships/image" Target="../media/image69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78.jpe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12" Type="http://schemas.openxmlformats.org/officeDocument/2006/relationships/image" Target="../media/image81.jpe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58.svg"/><Relationship Id="rId5" Type="http://schemas.openxmlformats.org/officeDocument/2006/relationships/image" Target="../media/image50.svg"/><Relationship Id="rId15" Type="http://schemas.openxmlformats.org/officeDocument/2006/relationships/image" Target="../media/image69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80.jpeg"/><Relationship Id="rId1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745987" y="1146668"/>
            <a:ext cx="14542788" cy="8080907"/>
            <a:chOff x="0" y="0"/>
            <a:chExt cx="19390384" cy="10774543"/>
          </a:xfrm>
        </p:grpSpPr>
        <p:sp>
          <p:nvSpPr>
            <p:cNvPr id="8" name="Freeform 8"/>
            <p:cNvSpPr/>
            <p:nvPr/>
          </p:nvSpPr>
          <p:spPr>
            <a:xfrm rot="-5400000">
              <a:off x="3249637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5366204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07070" y="1878120"/>
            <a:ext cx="15980806" cy="263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200" dirty="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KHÁM PHÁ MỘT SỐ</a:t>
            </a:r>
          </a:p>
          <a:p>
            <a:pPr algn="ctr">
              <a:lnSpc>
                <a:spcPts val="10640"/>
              </a:lnSpc>
            </a:pPr>
            <a:r>
              <a:rPr lang="en-US" sz="7200" dirty="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CON VẬT SỐNG TRONG RỪNG</a:t>
            </a:r>
          </a:p>
        </p:txBody>
      </p:sp>
      <p:sp>
        <p:nvSpPr>
          <p:cNvPr id="11" name="Freeform 11"/>
          <p:cNvSpPr/>
          <p:nvPr/>
        </p:nvSpPr>
        <p:spPr>
          <a:xfrm rot="-3905825">
            <a:off x="-2238146" y="5645249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7" y="0"/>
                </a:lnTo>
                <a:lnTo>
                  <a:pt x="5327517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752137">
            <a:off x="-2130845" y="-3011945"/>
            <a:ext cx="7609358" cy="6668565"/>
          </a:xfrm>
          <a:custGeom>
            <a:avLst/>
            <a:gdLst/>
            <a:ahLst/>
            <a:cxnLst/>
            <a:rect l="l" t="t" r="r" b="b"/>
            <a:pathLst>
              <a:path w="7609358" h="6668565">
                <a:moveTo>
                  <a:pt x="0" y="0"/>
                </a:moveTo>
                <a:lnTo>
                  <a:pt x="7609358" y="0"/>
                </a:lnTo>
                <a:lnTo>
                  <a:pt x="7609358" y="6668564"/>
                </a:lnTo>
                <a:lnTo>
                  <a:pt x="0" y="6668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08268">
            <a:off x="16198427" y="4623894"/>
            <a:ext cx="3297662" cy="4823708"/>
          </a:xfrm>
          <a:custGeom>
            <a:avLst/>
            <a:gdLst/>
            <a:ahLst/>
            <a:cxnLst/>
            <a:rect l="l" t="t" r="r" b="b"/>
            <a:pathLst>
              <a:path w="3297662" h="4823708">
                <a:moveTo>
                  <a:pt x="0" y="0"/>
                </a:moveTo>
                <a:lnTo>
                  <a:pt x="3297662" y="0"/>
                </a:lnTo>
                <a:lnTo>
                  <a:pt x="3297662" y="4823708"/>
                </a:lnTo>
                <a:lnTo>
                  <a:pt x="0" y="482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515516">
            <a:off x="13864416" y="-2218474"/>
            <a:ext cx="6789768" cy="5616990"/>
          </a:xfrm>
          <a:custGeom>
            <a:avLst/>
            <a:gdLst/>
            <a:ahLst/>
            <a:cxnLst/>
            <a:rect l="l" t="t" r="r" b="b"/>
            <a:pathLst>
              <a:path w="6789768" h="5616990">
                <a:moveTo>
                  <a:pt x="0" y="0"/>
                </a:moveTo>
                <a:lnTo>
                  <a:pt x="6789768" y="0"/>
                </a:lnTo>
                <a:lnTo>
                  <a:pt x="6789768" y="5616990"/>
                </a:lnTo>
                <a:lnTo>
                  <a:pt x="0" y="561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74981" y="8383978"/>
            <a:ext cx="3654100" cy="3142526"/>
          </a:xfrm>
          <a:custGeom>
            <a:avLst/>
            <a:gdLst/>
            <a:ahLst/>
            <a:cxnLst/>
            <a:rect l="l" t="t" r="r" b="b"/>
            <a:pathLst>
              <a:path w="3654100" h="3142526">
                <a:moveTo>
                  <a:pt x="0" y="0"/>
                </a:moveTo>
                <a:lnTo>
                  <a:pt x="3654099" y="0"/>
                </a:lnTo>
                <a:lnTo>
                  <a:pt x="3654099" y="3142525"/>
                </a:lnTo>
                <a:lnTo>
                  <a:pt x="0" y="3142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23996">
            <a:off x="3380119" y="249090"/>
            <a:ext cx="2150580" cy="1192594"/>
          </a:xfrm>
          <a:custGeom>
            <a:avLst/>
            <a:gdLst/>
            <a:ahLst/>
            <a:cxnLst/>
            <a:rect l="l" t="t" r="r" b="b"/>
            <a:pathLst>
              <a:path w="2150580" h="1192594">
                <a:moveTo>
                  <a:pt x="0" y="0"/>
                </a:moveTo>
                <a:lnTo>
                  <a:pt x="2150580" y="0"/>
                </a:lnTo>
                <a:lnTo>
                  <a:pt x="2150580" y="1192594"/>
                </a:lnTo>
                <a:lnTo>
                  <a:pt x="0" y="11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28475">
            <a:off x="-412091" y="740111"/>
            <a:ext cx="2189139" cy="1448812"/>
          </a:xfrm>
          <a:custGeom>
            <a:avLst/>
            <a:gdLst/>
            <a:ahLst/>
            <a:cxnLst/>
            <a:rect l="l" t="t" r="r" b="b"/>
            <a:pathLst>
              <a:path w="2189139" h="1448812">
                <a:moveTo>
                  <a:pt x="0" y="0"/>
                </a:moveTo>
                <a:lnTo>
                  <a:pt x="2189140" y="0"/>
                </a:lnTo>
                <a:lnTo>
                  <a:pt x="2189140" y="1448812"/>
                </a:lnTo>
                <a:lnTo>
                  <a:pt x="0" y="1448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27477">
            <a:off x="-982692" y="6970725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7" y="0"/>
                </a:lnTo>
                <a:lnTo>
                  <a:pt x="5327517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87446">
            <a:off x="-10127" y="8702008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6" y="0"/>
                </a:lnTo>
                <a:lnTo>
                  <a:pt x="5327516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27274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0" y="0"/>
                </a:lnTo>
                <a:lnTo>
                  <a:pt x="4623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3040764" y="7266583"/>
            <a:ext cx="5809880" cy="3652962"/>
          </a:xfrm>
          <a:custGeom>
            <a:avLst/>
            <a:gdLst/>
            <a:ahLst/>
            <a:cxnLst/>
            <a:rect l="l" t="t" r="r" b="b"/>
            <a:pathLst>
              <a:path w="5809880" h="3652962">
                <a:moveTo>
                  <a:pt x="5809880" y="0"/>
                </a:moveTo>
                <a:lnTo>
                  <a:pt x="0" y="0"/>
                </a:lnTo>
                <a:lnTo>
                  <a:pt x="0" y="3652963"/>
                </a:lnTo>
                <a:lnTo>
                  <a:pt x="5809880" y="3652963"/>
                </a:lnTo>
                <a:lnTo>
                  <a:pt x="580988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565691" y="6122645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33214" y="4882727"/>
            <a:ext cx="9377182" cy="356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Chủ đề: Động vật</a:t>
            </a:r>
          </a:p>
          <a:p>
            <a:pPr algn="ctr">
              <a:lnSpc>
                <a:spcPct val="150000"/>
              </a:lnSpc>
            </a:pPr>
            <a:r>
              <a:rPr lang="vi-VN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Đối tượng: 4-5 tuổi</a:t>
            </a:r>
          </a:p>
          <a:p>
            <a:pPr algn="ctr">
              <a:lnSpc>
                <a:spcPct val="150000"/>
              </a:lnSpc>
            </a:pPr>
            <a:r>
              <a:rPr lang="vi-VN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Thời gian: 25-30 phút</a:t>
            </a:r>
          </a:p>
          <a:p>
            <a:pPr algn="ctr">
              <a:lnSpc>
                <a:spcPct val="150000"/>
              </a:lnSpc>
            </a:pPr>
            <a:r>
              <a:rPr lang="en-US" sz="3975" dirty="0" err="1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Giáo</a:t>
            </a:r>
            <a:r>
              <a:rPr lang="en-US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975" dirty="0" err="1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viên</a:t>
            </a:r>
            <a:r>
              <a:rPr lang="en-US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: Phạm Thị </a:t>
            </a:r>
            <a:r>
              <a:rPr lang="vi-VN" sz="3975" dirty="0">
                <a:solidFill>
                  <a:srgbClr val="4C4331"/>
                </a:solidFill>
                <a:latin typeface="Cabin"/>
                <a:ea typeface="Cabin"/>
                <a:cs typeface="Cabin"/>
                <a:sym typeface="Cabin"/>
              </a:rPr>
              <a:t>Chính</a:t>
            </a:r>
            <a:endParaRPr lang="en-US" sz="3975" dirty="0">
              <a:solidFill>
                <a:srgbClr val="4C433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2656" y="647700"/>
            <a:ext cx="8528673" cy="6174759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l="-2552" r="-2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609641" y="699446"/>
            <a:ext cx="8385726" cy="6071266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t="-3818" b="-381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268CD2D6-067D-5D0E-F10B-EB070E470D65}"/>
              </a:ext>
            </a:extLst>
          </p:cNvPr>
          <p:cNvSpPr txBox="1"/>
          <p:nvPr/>
        </p:nvSpPr>
        <p:spPr>
          <a:xfrm>
            <a:off x="1126103" y="7021120"/>
            <a:ext cx="752177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Sư tử là động vật ăn thịt, nó săn bắt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con mồi nhỏ và yếu hơn nó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D0067B27-BD2A-6E8C-A1DF-EC1E21BA1D0F}"/>
              </a:ext>
            </a:extLst>
          </p:cNvPr>
          <p:cNvSpPr txBox="1"/>
          <p:nvPr/>
        </p:nvSpPr>
        <p:spPr>
          <a:xfrm>
            <a:off x="10685266" y="7451542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Sư tử có hàm răng rất sắc nhọn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85325" y="-2511989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0782898" y="-2511989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585325" y="3193194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782898" y="3214345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953003" y="8408294"/>
            <a:ext cx="7918029" cy="1754571"/>
            <a:chOff x="-29107" y="-28575"/>
            <a:chExt cx="1348469" cy="298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9362" cy="241660"/>
            </a:xfrm>
            <a:custGeom>
              <a:avLst/>
              <a:gdLst/>
              <a:ahLst/>
              <a:cxnLst/>
              <a:rect l="l" t="t" r="r" b="b"/>
              <a:pathLst>
                <a:path w="1319362" h="241660">
                  <a:moveTo>
                    <a:pt x="0" y="0"/>
                  </a:moveTo>
                  <a:lnTo>
                    <a:pt x="1319362" y="0"/>
                  </a:lnTo>
                  <a:lnTo>
                    <a:pt x="1319362" y="241660"/>
                  </a:lnTo>
                  <a:lnTo>
                    <a:pt x="0" y="241660"/>
                  </a:lnTo>
                  <a:close/>
                </a:path>
              </a:pathLst>
            </a:custGeom>
            <a:solidFill>
              <a:srgbClr val="EAE5C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29107" y="-28575"/>
              <a:ext cx="1319362" cy="298810"/>
            </a:xfrm>
            <a:prstGeom prst="rect">
              <a:avLst/>
            </a:prstGeom>
          </p:spPr>
          <p:txBody>
            <a:bodyPr lIns="78562" tIns="78562" rIns="78562" bIns="78562" rtlCol="0" anchor="ctr"/>
            <a:lstStyle/>
            <a:p>
              <a:pPr algn="ctr">
                <a:lnSpc>
                  <a:spcPts val="8040"/>
                </a:lnSpc>
              </a:pPr>
              <a:r>
                <a:rPr lang="en-US" sz="6184" b="1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CON KHỈ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123915" y="212540"/>
            <a:ext cx="7747117" cy="7747117"/>
          </a:xfrm>
          <a:custGeom>
            <a:avLst/>
            <a:gdLst/>
            <a:ahLst/>
            <a:cxnLst/>
            <a:rect l="l" t="t" r="r" b="b"/>
            <a:pathLst>
              <a:path w="7747117" h="7747117">
                <a:moveTo>
                  <a:pt x="0" y="0"/>
                </a:moveTo>
                <a:lnTo>
                  <a:pt x="7747118" y="0"/>
                </a:lnTo>
                <a:lnTo>
                  <a:pt x="7747118" y="7747117"/>
                </a:lnTo>
                <a:lnTo>
                  <a:pt x="0" y="7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68801" y="1046257"/>
            <a:ext cx="8528673" cy="6174759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t="-4080" b="-626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488620" y="1008872"/>
            <a:ext cx="8528673" cy="6174759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2615" r="-26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6D583C8C-6286-6B39-1D5D-979B27E0C452}"/>
              </a:ext>
            </a:extLst>
          </p:cNvPr>
          <p:cNvSpPr txBox="1"/>
          <p:nvPr/>
        </p:nvSpPr>
        <p:spPr>
          <a:xfrm>
            <a:off x="1371600" y="7581900"/>
            <a:ext cx="709034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Khỉ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 sống ở trên cây và sống theo bầy đàn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BC5AA6F6-D2B9-4423-18BB-55245442342D}"/>
              </a:ext>
            </a:extLst>
          </p:cNvPr>
          <p:cNvSpPr txBox="1"/>
          <p:nvPr/>
        </p:nvSpPr>
        <p:spPr>
          <a:xfrm>
            <a:off x="10635758" y="7581900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Khỉ là động vật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đẻ con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197" y="-67955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17794" y="400777"/>
            <a:ext cx="8528673" cy="6174759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l="-6143" r="-61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441533" y="362677"/>
            <a:ext cx="8528673" cy="6174759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18" r="-1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D29ECFEC-0CC5-125C-C52E-C1F2B2322317}"/>
              </a:ext>
            </a:extLst>
          </p:cNvPr>
          <p:cNvSpPr txBox="1"/>
          <p:nvPr/>
        </p:nvSpPr>
        <p:spPr>
          <a:xfrm>
            <a:off x="696592" y="6774197"/>
            <a:ext cx="81498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Khỉ di chuyển bằng cách leo trèo từ cây này sang cây khác nhờ có chiếc đuôi giữ thăng bằng rất giỏi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73D9FB0-7F3A-2D0A-D5FF-85B51F9BF22E}"/>
              </a:ext>
            </a:extLst>
          </p:cNvPr>
          <p:cNvSpPr txBox="1"/>
          <p:nvPr/>
        </p:nvSpPr>
        <p:spPr>
          <a:xfrm>
            <a:off x="10470620" y="7062185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Thức ăn yêu thích của khỉ là quả chuối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85325" y="-2511989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0582799" y="-1785424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5"/>
                </a:lnTo>
                <a:lnTo>
                  <a:pt x="0" y="9490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585325" y="3193194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582799" y="3193194"/>
            <a:ext cx="5919777" cy="9490624"/>
          </a:xfrm>
          <a:custGeom>
            <a:avLst/>
            <a:gdLst/>
            <a:ahLst/>
            <a:cxnLst/>
            <a:rect l="l" t="t" r="r" b="b"/>
            <a:pathLst>
              <a:path w="5919777" h="9490624">
                <a:moveTo>
                  <a:pt x="0" y="0"/>
                </a:moveTo>
                <a:lnTo>
                  <a:pt x="5919777" y="0"/>
                </a:lnTo>
                <a:lnTo>
                  <a:pt x="5919777" y="9490624"/>
                </a:lnTo>
                <a:lnTo>
                  <a:pt x="0" y="949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41153" y="8687036"/>
            <a:ext cx="11605694" cy="1418994"/>
            <a:chOff x="0" y="0"/>
            <a:chExt cx="1976491" cy="2416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6491" cy="241660"/>
            </a:xfrm>
            <a:custGeom>
              <a:avLst/>
              <a:gdLst/>
              <a:ahLst/>
              <a:cxnLst/>
              <a:rect l="l" t="t" r="r" b="b"/>
              <a:pathLst>
                <a:path w="1976491" h="241660">
                  <a:moveTo>
                    <a:pt x="0" y="0"/>
                  </a:moveTo>
                  <a:lnTo>
                    <a:pt x="1976491" y="0"/>
                  </a:lnTo>
                  <a:lnTo>
                    <a:pt x="1976491" y="241660"/>
                  </a:lnTo>
                  <a:lnTo>
                    <a:pt x="0" y="241660"/>
                  </a:lnTo>
                  <a:close/>
                </a:path>
              </a:pathLst>
            </a:custGeom>
            <a:solidFill>
              <a:srgbClr val="EAE5C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76491" cy="298810"/>
            </a:xfrm>
            <a:prstGeom prst="rect">
              <a:avLst/>
            </a:prstGeom>
          </p:spPr>
          <p:txBody>
            <a:bodyPr lIns="78562" tIns="78562" rIns="78562" bIns="78562" rtlCol="0" anchor="ctr"/>
            <a:lstStyle/>
            <a:p>
              <a:pPr algn="ctr">
                <a:lnSpc>
                  <a:spcPts val="8040"/>
                </a:lnSpc>
              </a:pPr>
              <a:r>
                <a:rPr lang="en-US" sz="6184" b="1" spc="358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CON VOI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341153" y="561109"/>
            <a:ext cx="11605694" cy="7938506"/>
          </a:xfrm>
          <a:custGeom>
            <a:avLst/>
            <a:gdLst/>
            <a:ahLst/>
            <a:cxnLst/>
            <a:rect l="l" t="t" r="r" b="b"/>
            <a:pathLst>
              <a:path w="11605694" h="7938506">
                <a:moveTo>
                  <a:pt x="0" y="0"/>
                </a:moveTo>
                <a:lnTo>
                  <a:pt x="11605694" y="0"/>
                </a:lnTo>
                <a:lnTo>
                  <a:pt x="11605694" y="7938506"/>
                </a:lnTo>
                <a:lnTo>
                  <a:pt x="0" y="7938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971" r="-33670" b="-6982"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22078" y="876301"/>
            <a:ext cx="8528673" cy="6071266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l="-2552" r="-2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51491" y="876300"/>
            <a:ext cx="8385726" cy="6071266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2552" r="-255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757DB63F-563E-8505-7C89-296FBE48A324}"/>
              </a:ext>
            </a:extLst>
          </p:cNvPr>
          <p:cNvSpPr txBox="1"/>
          <p:nvPr/>
        </p:nvSpPr>
        <p:spPr>
          <a:xfrm>
            <a:off x="1291658" y="7276396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Voi là động vật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 sống theo bầy đàn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1F076A0D-76AA-28E6-4DEF-EA5E8354E556}"/>
              </a:ext>
            </a:extLst>
          </p:cNvPr>
          <p:cNvSpPr txBox="1"/>
          <p:nvPr/>
        </p:nvSpPr>
        <p:spPr>
          <a:xfrm>
            <a:off x="10635758" y="7251827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Voi là động vật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đẻ con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85299" y="519753"/>
            <a:ext cx="8528673" cy="6174759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l="-2648" r="-264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37328" y="571500"/>
            <a:ext cx="8385726" cy="6071266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17267" b="-1157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1B1B0100-8914-D43E-FFAB-0CF869FFFC59}"/>
              </a:ext>
            </a:extLst>
          </p:cNvPr>
          <p:cNvSpPr txBox="1"/>
          <p:nvPr/>
        </p:nvSpPr>
        <p:spPr>
          <a:xfrm>
            <a:off x="971835" y="6907411"/>
            <a:ext cx="71167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Thức ăn yêu thích của voi là cỏ, lá cây và các loại rau củ quả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59311018-014A-9C19-AE12-37F5E930F143}"/>
              </a:ext>
            </a:extLst>
          </p:cNvPr>
          <p:cNvSpPr txBox="1"/>
          <p:nvPr/>
        </p:nvSpPr>
        <p:spPr>
          <a:xfrm>
            <a:off x="9683393" y="6915031"/>
            <a:ext cx="799500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Voi có chiếc vòi rất dài, dùng để đưa thức ăn </a:t>
            </a:r>
            <a:r>
              <a:rPr lang="vi-VN" sz="60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 miệng và uống nước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92820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6172" y="402229"/>
            <a:ext cx="18440428" cy="1655764"/>
            <a:chOff x="0" y="0"/>
            <a:chExt cx="24180875" cy="2207685"/>
          </a:xfrm>
        </p:grpSpPr>
        <p:sp>
          <p:nvSpPr>
            <p:cNvPr id="8" name="Freeform 8"/>
            <p:cNvSpPr/>
            <p:nvPr/>
          </p:nvSpPr>
          <p:spPr>
            <a:xfrm rot="-5400000">
              <a:off x="11138105" y="-11138105"/>
              <a:ext cx="1904665" cy="24180875"/>
            </a:xfrm>
            <a:custGeom>
              <a:avLst/>
              <a:gdLst/>
              <a:ahLst/>
              <a:cxnLst/>
              <a:rect l="l" t="t" r="r" b="b"/>
              <a:pathLst>
                <a:path w="1904665" h="24180875">
                  <a:moveTo>
                    <a:pt x="0" y="0"/>
                  </a:moveTo>
                  <a:lnTo>
                    <a:pt x="1904665" y="0"/>
                  </a:lnTo>
                  <a:lnTo>
                    <a:pt x="1904665" y="24180875"/>
                  </a:lnTo>
                  <a:lnTo>
                    <a:pt x="0" y="2418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 flipH="1">
              <a:off x="11138105" y="-10835085"/>
              <a:ext cx="1904665" cy="24180875"/>
            </a:xfrm>
            <a:custGeom>
              <a:avLst/>
              <a:gdLst/>
              <a:ahLst/>
              <a:cxnLst/>
              <a:rect l="l" t="t" r="r" b="b"/>
              <a:pathLst>
                <a:path w="1904665" h="24180875">
                  <a:moveTo>
                    <a:pt x="1904665" y="0"/>
                  </a:moveTo>
                  <a:lnTo>
                    <a:pt x="0" y="0"/>
                  </a:lnTo>
                  <a:lnTo>
                    <a:pt x="0" y="24180876"/>
                  </a:lnTo>
                  <a:lnTo>
                    <a:pt x="1904665" y="24180876"/>
                  </a:lnTo>
                  <a:lnTo>
                    <a:pt x="190466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9582663" y="2414565"/>
            <a:ext cx="7239614" cy="7239614"/>
          </a:xfrm>
          <a:custGeom>
            <a:avLst/>
            <a:gdLst/>
            <a:ahLst/>
            <a:cxnLst/>
            <a:rect l="l" t="t" r="r" b="b"/>
            <a:pathLst>
              <a:path w="7239614" h="7239614">
                <a:moveTo>
                  <a:pt x="0" y="0"/>
                </a:moveTo>
                <a:lnTo>
                  <a:pt x="7239614" y="0"/>
                </a:lnTo>
                <a:lnTo>
                  <a:pt x="7239614" y="7239614"/>
                </a:lnTo>
                <a:lnTo>
                  <a:pt x="0" y="723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120891" y="2715901"/>
            <a:ext cx="6938277" cy="6938277"/>
          </a:xfrm>
          <a:custGeom>
            <a:avLst/>
            <a:gdLst/>
            <a:ahLst/>
            <a:cxnLst/>
            <a:rect l="l" t="t" r="r" b="b"/>
            <a:pathLst>
              <a:path w="6938277" h="6938277">
                <a:moveTo>
                  <a:pt x="0" y="0"/>
                </a:moveTo>
                <a:lnTo>
                  <a:pt x="6938278" y="0"/>
                </a:lnTo>
                <a:lnTo>
                  <a:pt x="6938278" y="6938278"/>
                </a:lnTo>
                <a:lnTo>
                  <a:pt x="0" y="6938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668642" y="3333255"/>
            <a:ext cx="5842775" cy="5703570"/>
            <a:chOff x="0" y="0"/>
            <a:chExt cx="7790367" cy="760476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l="11584" r="11584"/>
            <a:stretch>
              <a:fillRect/>
            </a:stretch>
          </p:blipFill>
          <p:spPr>
            <a:xfrm>
              <a:off x="0" y="0"/>
              <a:ext cx="7790367" cy="760476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0164554" y="3021528"/>
            <a:ext cx="6056579" cy="6015298"/>
            <a:chOff x="0" y="0"/>
            <a:chExt cx="8075438" cy="802039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/>
            <a:srcRect l="18816" r="13219"/>
            <a:stretch>
              <a:fillRect/>
            </a:stretch>
          </p:blipFill>
          <p:spPr>
            <a:xfrm>
              <a:off x="0" y="0"/>
              <a:ext cx="8075438" cy="802039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703556" y="871336"/>
            <a:ext cx="14880888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50"/>
              </a:lnSpc>
              <a:spcBef>
                <a:spcPct val="0"/>
              </a:spcBef>
            </a:pPr>
            <a:r>
              <a:rPr lang="en-US" sz="5500" dirty="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SO SÁNH CON VOI VÀ CON KHỈ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92820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6172" y="402229"/>
            <a:ext cx="18135656" cy="1655764"/>
            <a:chOff x="0" y="0"/>
            <a:chExt cx="24180875" cy="2207685"/>
          </a:xfrm>
        </p:grpSpPr>
        <p:sp>
          <p:nvSpPr>
            <p:cNvPr id="8" name="Freeform 8"/>
            <p:cNvSpPr/>
            <p:nvPr/>
          </p:nvSpPr>
          <p:spPr>
            <a:xfrm rot="-5400000">
              <a:off x="11138105" y="-11138105"/>
              <a:ext cx="1904665" cy="24180875"/>
            </a:xfrm>
            <a:custGeom>
              <a:avLst/>
              <a:gdLst/>
              <a:ahLst/>
              <a:cxnLst/>
              <a:rect l="l" t="t" r="r" b="b"/>
              <a:pathLst>
                <a:path w="1904665" h="24180875">
                  <a:moveTo>
                    <a:pt x="0" y="0"/>
                  </a:moveTo>
                  <a:lnTo>
                    <a:pt x="1904665" y="0"/>
                  </a:lnTo>
                  <a:lnTo>
                    <a:pt x="1904665" y="24180875"/>
                  </a:lnTo>
                  <a:lnTo>
                    <a:pt x="0" y="24180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 flipH="1">
              <a:off x="11138105" y="-10835085"/>
              <a:ext cx="1904665" cy="24180875"/>
            </a:xfrm>
            <a:custGeom>
              <a:avLst/>
              <a:gdLst/>
              <a:ahLst/>
              <a:cxnLst/>
              <a:rect l="l" t="t" r="r" b="b"/>
              <a:pathLst>
                <a:path w="1904665" h="24180875">
                  <a:moveTo>
                    <a:pt x="1904665" y="0"/>
                  </a:moveTo>
                  <a:lnTo>
                    <a:pt x="0" y="0"/>
                  </a:lnTo>
                  <a:lnTo>
                    <a:pt x="0" y="24180876"/>
                  </a:lnTo>
                  <a:lnTo>
                    <a:pt x="1904665" y="24180876"/>
                  </a:lnTo>
                  <a:lnTo>
                    <a:pt x="190466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9582663" y="2414565"/>
            <a:ext cx="7239614" cy="7239614"/>
          </a:xfrm>
          <a:custGeom>
            <a:avLst/>
            <a:gdLst/>
            <a:ahLst/>
            <a:cxnLst/>
            <a:rect l="l" t="t" r="r" b="b"/>
            <a:pathLst>
              <a:path w="7239614" h="7239614">
                <a:moveTo>
                  <a:pt x="0" y="0"/>
                </a:moveTo>
                <a:lnTo>
                  <a:pt x="7239614" y="0"/>
                </a:lnTo>
                <a:lnTo>
                  <a:pt x="7239614" y="7239614"/>
                </a:lnTo>
                <a:lnTo>
                  <a:pt x="0" y="723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120891" y="2715901"/>
            <a:ext cx="6938277" cy="6938277"/>
          </a:xfrm>
          <a:custGeom>
            <a:avLst/>
            <a:gdLst/>
            <a:ahLst/>
            <a:cxnLst/>
            <a:rect l="l" t="t" r="r" b="b"/>
            <a:pathLst>
              <a:path w="6938277" h="6938277">
                <a:moveTo>
                  <a:pt x="0" y="0"/>
                </a:moveTo>
                <a:lnTo>
                  <a:pt x="6938278" y="0"/>
                </a:lnTo>
                <a:lnTo>
                  <a:pt x="6938278" y="6938278"/>
                </a:lnTo>
                <a:lnTo>
                  <a:pt x="0" y="6938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0281083" y="3026723"/>
            <a:ext cx="5945966" cy="6015298"/>
            <a:chOff x="0" y="0"/>
            <a:chExt cx="7927954" cy="802039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l="12932" r="12932"/>
            <a:stretch>
              <a:fillRect/>
            </a:stretch>
          </p:blipFill>
          <p:spPr>
            <a:xfrm>
              <a:off x="0" y="0"/>
              <a:ext cx="7927954" cy="802039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561741" y="3177391"/>
            <a:ext cx="6056579" cy="6015298"/>
            <a:chOff x="0" y="0"/>
            <a:chExt cx="8075438" cy="802039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/>
            <a:srcRect l="16458" r="16458"/>
            <a:stretch>
              <a:fillRect/>
            </a:stretch>
          </p:blipFill>
          <p:spPr>
            <a:xfrm>
              <a:off x="0" y="0"/>
              <a:ext cx="8075438" cy="802039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703556" y="871336"/>
            <a:ext cx="14880888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50"/>
              </a:lnSpc>
              <a:spcBef>
                <a:spcPct val="0"/>
              </a:spcBef>
            </a:pPr>
            <a:r>
              <a:rPr lang="en-US" sz="5500" dirty="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SO SÁNH CON SƯ TỬ VÀ CON VOI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94859" y="576172"/>
            <a:ext cx="18877717" cy="1723513"/>
            <a:chOff x="0" y="0"/>
            <a:chExt cx="25170290" cy="2298018"/>
          </a:xfrm>
        </p:grpSpPr>
        <p:sp>
          <p:nvSpPr>
            <p:cNvPr id="8" name="Freeform 8"/>
            <p:cNvSpPr/>
            <p:nvPr/>
          </p:nvSpPr>
          <p:spPr>
            <a:xfrm rot="-5400000">
              <a:off x="11593846" y="-1159384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0" y="0"/>
                  </a:moveTo>
                  <a:lnTo>
                    <a:pt x="1982598" y="0"/>
                  </a:lnTo>
                  <a:lnTo>
                    <a:pt x="1982598" y="25170290"/>
                  </a:lnTo>
                  <a:lnTo>
                    <a:pt x="0" y="25170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 flipH="1">
              <a:off x="11593846" y="-1127842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1982598" y="0"/>
                  </a:moveTo>
                  <a:lnTo>
                    <a:pt x="0" y="0"/>
                  </a:lnTo>
                  <a:lnTo>
                    <a:pt x="0" y="25170289"/>
                  </a:lnTo>
                  <a:lnTo>
                    <a:pt x="1982598" y="25170289"/>
                  </a:lnTo>
                  <a:lnTo>
                    <a:pt x="198259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2658755" y="2715901"/>
            <a:ext cx="5327686" cy="5327686"/>
          </a:xfrm>
          <a:custGeom>
            <a:avLst/>
            <a:gdLst/>
            <a:ahLst/>
            <a:cxnLst/>
            <a:rect l="l" t="t" r="r" b="b"/>
            <a:pathLst>
              <a:path w="5327686" h="5327686">
                <a:moveTo>
                  <a:pt x="0" y="0"/>
                </a:moveTo>
                <a:lnTo>
                  <a:pt x="5327686" y="0"/>
                </a:lnTo>
                <a:lnTo>
                  <a:pt x="5327686" y="5327687"/>
                </a:lnTo>
                <a:lnTo>
                  <a:pt x="0" y="532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6445243" y="2715901"/>
            <a:ext cx="5327686" cy="5327686"/>
          </a:xfrm>
          <a:custGeom>
            <a:avLst/>
            <a:gdLst/>
            <a:ahLst/>
            <a:cxnLst/>
            <a:rect l="l" t="t" r="r" b="b"/>
            <a:pathLst>
              <a:path w="5327686" h="5327686">
                <a:moveTo>
                  <a:pt x="0" y="0"/>
                </a:moveTo>
                <a:lnTo>
                  <a:pt x="5327687" y="0"/>
                </a:lnTo>
                <a:lnTo>
                  <a:pt x="5327687" y="5327687"/>
                </a:lnTo>
                <a:lnTo>
                  <a:pt x="0" y="532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6852717" y="3172196"/>
            <a:ext cx="4512739" cy="4415098"/>
            <a:chOff x="0" y="0"/>
            <a:chExt cx="6016985" cy="588679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 l="18325" r="4888"/>
            <a:stretch>
              <a:fillRect/>
            </a:stretch>
          </p:blipFill>
          <p:spPr>
            <a:xfrm>
              <a:off x="0" y="0"/>
              <a:ext cx="6016985" cy="588679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414595" y="2731822"/>
            <a:ext cx="5295845" cy="5295845"/>
          </a:xfrm>
          <a:custGeom>
            <a:avLst/>
            <a:gdLst/>
            <a:ahLst/>
            <a:cxnLst/>
            <a:rect l="l" t="t" r="r" b="b"/>
            <a:pathLst>
              <a:path w="5295845" h="5295845">
                <a:moveTo>
                  <a:pt x="0" y="0"/>
                </a:moveTo>
                <a:lnTo>
                  <a:pt x="5295845" y="0"/>
                </a:lnTo>
                <a:lnTo>
                  <a:pt x="5295845" y="5295845"/>
                </a:lnTo>
                <a:lnTo>
                  <a:pt x="0" y="5295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>
            <a:off x="895522" y="3172196"/>
            <a:ext cx="4333992" cy="4415098"/>
            <a:chOff x="0" y="0"/>
            <a:chExt cx="5778656" cy="588679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l="17299" r="17299"/>
            <a:stretch>
              <a:fillRect/>
            </a:stretch>
          </p:blipFill>
          <p:spPr>
            <a:xfrm>
              <a:off x="0" y="0"/>
              <a:ext cx="5778656" cy="588679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115573" y="3172196"/>
            <a:ext cx="4414051" cy="4415098"/>
            <a:chOff x="0" y="0"/>
            <a:chExt cx="5885401" cy="588679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/>
            <a:srcRect l="16789" r="16789"/>
            <a:stretch>
              <a:fillRect/>
            </a:stretch>
          </p:blipFill>
          <p:spPr>
            <a:xfrm flipH="1">
              <a:off x="0" y="0"/>
              <a:ext cx="5885401" cy="5886797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1668642" y="1085850"/>
            <a:ext cx="14880888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50"/>
              </a:lnSpc>
              <a:spcBef>
                <a:spcPct val="0"/>
              </a:spcBef>
            </a:pPr>
            <a:r>
              <a:rPr lang="en-US" sz="550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MỘT SỐ CON VẬT SỐNG TRONG RỪNG KHÁC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7D621-F7C9-8675-72FE-F718D77F3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06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94859" y="576172"/>
            <a:ext cx="18877717" cy="1723513"/>
            <a:chOff x="0" y="0"/>
            <a:chExt cx="25170290" cy="2298018"/>
          </a:xfrm>
        </p:grpSpPr>
        <p:sp>
          <p:nvSpPr>
            <p:cNvPr id="8" name="Freeform 8"/>
            <p:cNvSpPr/>
            <p:nvPr/>
          </p:nvSpPr>
          <p:spPr>
            <a:xfrm rot="-5400000">
              <a:off x="11593846" y="-1159384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0" y="0"/>
                  </a:moveTo>
                  <a:lnTo>
                    <a:pt x="1982598" y="0"/>
                  </a:lnTo>
                  <a:lnTo>
                    <a:pt x="1982598" y="25170290"/>
                  </a:lnTo>
                  <a:lnTo>
                    <a:pt x="0" y="25170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 flipH="1">
              <a:off x="11593846" y="-1127842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1982598" y="0"/>
                  </a:moveTo>
                  <a:lnTo>
                    <a:pt x="0" y="0"/>
                  </a:lnTo>
                  <a:lnTo>
                    <a:pt x="0" y="25170289"/>
                  </a:lnTo>
                  <a:lnTo>
                    <a:pt x="1982598" y="25170289"/>
                  </a:lnTo>
                  <a:lnTo>
                    <a:pt x="198259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2658755" y="2715901"/>
            <a:ext cx="5327686" cy="5327686"/>
          </a:xfrm>
          <a:custGeom>
            <a:avLst/>
            <a:gdLst/>
            <a:ahLst/>
            <a:cxnLst/>
            <a:rect l="l" t="t" r="r" b="b"/>
            <a:pathLst>
              <a:path w="5327686" h="5327686">
                <a:moveTo>
                  <a:pt x="0" y="0"/>
                </a:moveTo>
                <a:lnTo>
                  <a:pt x="5327686" y="0"/>
                </a:lnTo>
                <a:lnTo>
                  <a:pt x="5327686" y="5327687"/>
                </a:lnTo>
                <a:lnTo>
                  <a:pt x="0" y="532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13155602" y="3172196"/>
            <a:ext cx="4333992" cy="4415098"/>
            <a:chOff x="0" y="0"/>
            <a:chExt cx="5778656" cy="588679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l="4300" r="30544"/>
            <a:stretch>
              <a:fillRect/>
            </a:stretch>
          </p:blipFill>
          <p:spPr>
            <a:xfrm flipH="1">
              <a:off x="0" y="0"/>
              <a:ext cx="5778656" cy="5886797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6445243" y="2715901"/>
            <a:ext cx="5327686" cy="5327686"/>
          </a:xfrm>
          <a:custGeom>
            <a:avLst/>
            <a:gdLst/>
            <a:ahLst/>
            <a:cxnLst/>
            <a:rect l="l" t="t" r="r" b="b"/>
            <a:pathLst>
              <a:path w="5327686" h="5327686">
                <a:moveTo>
                  <a:pt x="0" y="0"/>
                </a:moveTo>
                <a:lnTo>
                  <a:pt x="5327687" y="0"/>
                </a:lnTo>
                <a:lnTo>
                  <a:pt x="5327687" y="5327687"/>
                </a:lnTo>
                <a:lnTo>
                  <a:pt x="0" y="532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6852717" y="3172196"/>
            <a:ext cx="4512739" cy="4415098"/>
            <a:chOff x="0" y="0"/>
            <a:chExt cx="6016985" cy="588679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/>
            <a:srcRect l="5143" r="27013"/>
            <a:stretch>
              <a:fillRect/>
            </a:stretch>
          </p:blipFill>
          <p:spPr>
            <a:xfrm>
              <a:off x="0" y="0"/>
              <a:ext cx="6016985" cy="5886797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263573" y="2747743"/>
            <a:ext cx="5295845" cy="5295845"/>
          </a:xfrm>
          <a:custGeom>
            <a:avLst/>
            <a:gdLst/>
            <a:ahLst/>
            <a:cxnLst/>
            <a:rect l="l" t="t" r="r" b="b"/>
            <a:pathLst>
              <a:path w="5295845" h="5295845">
                <a:moveTo>
                  <a:pt x="0" y="0"/>
                </a:moveTo>
                <a:lnTo>
                  <a:pt x="5295845" y="0"/>
                </a:lnTo>
                <a:lnTo>
                  <a:pt x="5295845" y="5295845"/>
                </a:lnTo>
                <a:lnTo>
                  <a:pt x="0" y="5295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735793" y="3172196"/>
            <a:ext cx="4414051" cy="4415098"/>
            <a:chOff x="0" y="0"/>
            <a:chExt cx="5885401" cy="588679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/>
            <a:srcRect l="17949" r="15440"/>
            <a:stretch>
              <a:fillRect/>
            </a:stretch>
          </p:blipFill>
          <p:spPr>
            <a:xfrm>
              <a:off x="0" y="0"/>
              <a:ext cx="5885401" cy="5886797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1668642" y="1085850"/>
            <a:ext cx="14880888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50"/>
              </a:lnSpc>
              <a:spcBef>
                <a:spcPct val="0"/>
              </a:spcBef>
            </a:pPr>
            <a:r>
              <a:rPr lang="en-US" sz="5500" dirty="0">
                <a:solidFill>
                  <a:srgbClr val="4C4331"/>
                </a:solidFill>
                <a:latin typeface="Paytone One"/>
                <a:ea typeface="Paytone One"/>
                <a:cs typeface="Paytone One"/>
                <a:sym typeface="Paytone One"/>
              </a:rPr>
              <a:t>MỘT SỐ CON VẬT SỐNG TRONG RỪNG KHÁC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BE56-51FE-E31A-F632-4BB2F1FCD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002601C-50F3-DAF6-863F-370711B66B3C}"/>
              </a:ext>
            </a:extLst>
          </p:cNvPr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920A820-CE72-DF81-494B-7A5AFE3E4817}"/>
                </a:ext>
              </a:extLst>
            </p:cNvPr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E1637A-4383-051E-2B2B-C797F3BA6628}"/>
                </a:ext>
              </a:extLst>
            </p:cNvPr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F905471-FAA6-9197-4F72-03F8D649C30C}"/>
                </a:ext>
              </a:extLst>
            </p:cNvPr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352251E-C319-99BE-7B05-0EC0B1E6CEA1}"/>
                </a:ext>
              </a:extLst>
            </p:cNvPr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896BB7B-5903-704E-BD82-3C2113597D5F}"/>
              </a:ext>
            </a:extLst>
          </p:cNvPr>
          <p:cNvGrpSpPr/>
          <p:nvPr/>
        </p:nvGrpSpPr>
        <p:grpSpPr>
          <a:xfrm>
            <a:off x="514350" y="190500"/>
            <a:ext cx="17259300" cy="9372600"/>
            <a:chOff x="0" y="0"/>
            <a:chExt cx="23012400" cy="910659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8025423-9DA0-F42B-BBBD-7E99A1BC4941}"/>
                </a:ext>
              </a:extLst>
            </p:cNvPr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1459578-E14B-D0F5-53D6-5A00E06B84C5}"/>
                </a:ext>
              </a:extLst>
            </p:cNvPr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FE1ABC-7FAF-96E1-67D1-BA16A42EF5BB}"/>
              </a:ext>
            </a:extLst>
          </p:cNvPr>
          <p:cNvSpPr txBox="1"/>
          <p:nvPr/>
        </p:nvSpPr>
        <p:spPr>
          <a:xfrm>
            <a:off x="1177449" y="723900"/>
            <a:ext cx="15640050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4. Củng cố</a:t>
            </a:r>
          </a:p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 4.1. TRÒ CHƠI: RUNG CHUÔNG VÀNG</a:t>
            </a:r>
          </a:p>
          <a:p>
            <a:pPr marL="857250" marR="0" lvl="0" indent="-85725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6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Cách chơi: Trên màn hình có 5 câu hỏi, mỗi câu hỏi có 3 phương án lựa chọn, nhiệm vụ của các đội chơi sẽ nhanh tay bấm chuông dành quyền trả lời cho đội của mình</a:t>
            </a:r>
          </a:p>
          <a:p>
            <a:pPr marL="857250" marR="0" lvl="0" indent="-85725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6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Luật chơi: Trả lời đúng sẽ được 1 điểm, trả lời sai sẽ bị mất quyền trả lời cho câu hỏi đó</a:t>
            </a:r>
          </a:p>
        </p:txBody>
      </p:sp>
    </p:spTree>
    <p:extLst>
      <p:ext uri="{BB962C8B-B14F-4D97-AF65-F5344CB8AC3E}">
        <p14:creationId xmlns:p14="http://schemas.microsoft.com/office/powerpoint/2010/main" val="1676166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658761" y="3046573"/>
            <a:ext cx="4886270" cy="4816986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3050236" y="3467680"/>
            <a:ext cx="4209064" cy="4044056"/>
            <a:chOff x="0" y="0"/>
            <a:chExt cx="5612085" cy="53920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7526" r="12999"/>
            <a:stretch>
              <a:fillRect/>
            </a:stretch>
          </p:blipFill>
          <p:spPr>
            <a:xfrm>
              <a:off x="0" y="0"/>
              <a:ext cx="5612085" cy="539207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6572341" y="2922748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6883177" y="3324589"/>
            <a:ext cx="4264599" cy="4044056"/>
            <a:chOff x="0" y="0"/>
            <a:chExt cx="5686132" cy="53920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4870" r="14870"/>
            <a:stretch>
              <a:fillRect/>
            </a:stretch>
          </p:blipFill>
          <p:spPr>
            <a:xfrm>
              <a:off x="0" y="0"/>
              <a:ext cx="5686132" cy="5392074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487560" y="2922748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809104" y="3324589"/>
            <a:ext cx="4243183" cy="4082589"/>
            <a:chOff x="0" y="0"/>
            <a:chExt cx="5657578" cy="5443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/>
            <a:srcRect t="1345" b="1345"/>
            <a:stretch>
              <a:fillRect/>
            </a:stretch>
          </p:blipFill>
          <p:spPr>
            <a:xfrm>
              <a:off x="0" y="0"/>
              <a:ext cx="5657578" cy="5443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621591"/>
            <a:ext cx="18488098" cy="1460282"/>
            <a:chOff x="0" y="0"/>
            <a:chExt cx="4869293" cy="3846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9293" cy="384601"/>
            </a:xfrm>
            <a:custGeom>
              <a:avLst/>
              <a:gdLst/>
              <a:ahLst/>
              <a:cxnLst/>
              <a:rect l="l" t="t" r="r" b="b"/>
              <a:pathLst>
                <a:path w="4869293" h="384601">
                  <a:moveTo>
                    <a:pt x="0" y="0"/>
                  </a:moveTo>
                  <a:lnTo>
                    <a:pt x="4869293" y="0"/>
                  </a:lnTo>
                  <a:lnTo>
                    <a:pt x="4869293" y="384601"/>
                  </a:lnTo>
                  <a:lnTo>
                    <a:pt x="0" y="384601"/>
                  </a:lnTo>
                  <a:close/>
                </a:path>
              </a:pathLst>
            </a:custGeom>
            <a:solidFill>
              <a:srgbClr val="FEF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69293" cy="422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754914" y="7863559"/>
            <a:ext cx="1590947" cy="1590947"/>
          </a:xfrm>
          <a:custGeom>
            <a:avLst/>
            <a:gdLst/>
            <a:ahLst/>
            <a:cxnLst/>
            <a:rect l="l" t="t" r="r" b="b"/>
            <a:pathLst>
              <a:path w="1590947" h="1590947">
                <a:moveTo>
                  <a:pt x="0" y="0"/>
                </a:moveTo>
                <a:lnTo>
                  <a:pt x="1590947" y="0"/>
                </a:lnTo>
                <a:lnTo>
                  <a:pt x="1590947" y="1590947"/>
                </a:lnTo>
                <a:lnTo>
                  <a:pt x="0" y="159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04779" y="7747483"/>
            <a:ext cx="1621393" cy="1659395"/>
          </a:xfrm>
          <a:custGeom>
            <a:avLst/>
            <a:gdLst/>
            <a:ahLst/>
            <a:cxnLst/>
            <a:rect l="l" t="t" r="r" b="b"/>
            <a:pathLst>
              <a:path w="1621393" h="1659395">
                <a:moveTo>
                  <a:pt x="0" y="0"/>
                </a:moveTo>
                <a:lnTo>
                  <a:pt x="1621394" y="0"/>
                </a:lnTo>
                <a:lnTo>
                  <a:pt x="1621394" y="1659394"/>
                </a:lnTo>
                <a:lnTo>
                  <a:pt x="0" y="16593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71" r="-1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00901" y="7747483"/>
            <a:ext cx="1659395" cy="1659395"/>
          </a:xfrm>
          <a:custGeom>
            <a:avLst/>
            <a:gdLst/>
            <a:ahLst/>
            <a:cxnLst/>
            <a:rect l="l" t="t" r="r" b="b"/>
            <a:pathLst>
              <a:path w="1659395" h="1659395">
                <a:moveTo>
                  <a:pt x="0" y="0"/>
                </a:moveTo>
                <a:lnTo>
                  <a:pt x="1659394" y="0"/>
                </a:lnTo>
                <a:lnTo>
                  <a:pt x="1659394" y="1659394"/>
                </a:lnTo>
                <a:lnTo>
                  <a:pt x="0" y="16593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919234" y="8083543"/>
            <a:ext cx="1098611" cy="1113928"/>
          </a:xfrm>
          <a:custGeom>
            <a:avLst/>
            <a:gdLst/>
            <a:ahLst/>
            <a:cxnLst/>
            <a:rect l="l" t="t" r="r" b="b"/>
            <a:pathLst>
              <a:path w="1098611" h="1113928">
                <a:moveTo>
                  <a:pt x="0" y="0"/>
                </a:moveTo>
                <a:lnTo>
                  <a:pt x="1098611" y="0"/>
                </a:lnTo>
                <a:lnTo>
                  <a:pt x="1098611" y="1113928"/>
                </a:lnTo>
                <a:lnTo>
                  <a:pt x="0" y="1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75082" y="1044711"/>
            <a:ext cx="17190839" cy="54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rừng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657122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3047647" y="4150505"/>
            <a:ext cx="4209064" cy="4044056"/>
            <a:chOff x="0" y="0"/>
            <a:chExt cx="5612085" cy="53920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7225" r="13821"/>
            <a:stretch>
              <a:fillRect/>
            </a:stretch>
          </p:blipFill>
          <p:spPr>
            <a:xfrm>
              <a:off x="0" y="0"/>
              <a:ext cx="5612085" cy="539207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6446877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6757712" y="4150505"/>
            <a:ext cx="4264599" cy="4044056"/>
            <a:chOff x="0" y="0"/>
            <a:chExt cx="5686132" cy="53920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2366" r="12366"/>
            <a:stretch>
              <a:fillRect/>
            </a:stretch>
          </p:blipFill>
          <p:spPr>
            <a:xfrm>
              <a:off x="0" y="0"/>
              <a:ext cx="5686132" cy="5392074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234998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87560" y="4165462"/>
            <a:ext cx="4243183" cy="4082589"/>
            <a:chOff x="0" y="0"/>
            <a:chExt cx="5657578" cy="5443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/>
            <a:srcRect l="7682" r="18524"/>
            <a:stretch>
              <a:fillRect/>
            </a:stretch>
          </p:blipFill>
          <p:spPr>
            <a:xfrm>
              <a:off x="0" y="0"/>
              <a:ext cx="5657578" cy="5443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425710"/>
            <a:ext cx="18488098" cy="3086100"/>
            <a:chOff x="0" y="0"/>
            <a:chExt cx="4869293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9293" cy="812800"/>
            </a:xfrm>
            <a:custGeom>
              <a:avLst/>
              <a:gdLst/>
              <a:ahLst/>
              <a:cxnLst/>
              <a:rect l="l" t="t" r="r" b="b"/>
              <a:pathLst>
                <a:path w="4869293" h="812800">
                  <a:moveTo>
                    <a:pt x="0" y="0"/>
                  </a:moveTo>
                  <a:lnTo>
                    <a:pt x="4869293" y="0"/>
                  </a:lnTo>
                  <a:lnTo>
                    <a:pt x="486929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F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6929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813678" y="8649892"/>
            <a:ext cx="1590947" cy="1590947"/>
          </a:xfrm>
          <a:custGeom>
            <a:avLst/>
            <a:gdLst/>
            <a:ahLst/>
            <a:cxnLst/>
            <a:rect l="l" t="t" r="r" b="b"/>
            <a:pathLst>
              <a:path w="1590947" h="1590947">
                <a:moveTo>
                  <a:pt x="0" y="0"/>
                </a:moveTo>
                <a:lnTo>
                  <a:pt x="1590947" y="0"/>
                </a:lnTo>
                <a:lnTo>
                  <a:pt x="1590947" y="1590947"/>
                </a:lnTo>
                <a:lnTo>
                  <a:pt x="0" y="159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159805" y="8581444"/>
            <a:ext cx="1621393" cy="1659395"/>
          </a:xfrm>
          <a:custGeom>
            <a:avLst/>
            <a:gdLst/>
            <a:ahLst/>
            <a:cxnLst/>
            <a:rect l="l" t="t" r="r" b="b"/>
            <a:pathLst>
              <a:path w="1621393" h="1659395">
                <a:moveTo>
                  <a:pt x="0" y="0"/>
                </a:moveTo>
                <a:lnTo>
                  <a:pt x="1621393" y="0"/>
                </a:lnTo>
                <a:lnTo>
                  <a:pt x="1621393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71" r="-1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01294" y="8581444"/>
            <a:ext cx="1659395" cy="1659395"/>
          </a:xfrm>
          <a:custGeom>
            <a:avLst/>
            <a:gdLst/>
            <a:ahLst/>
            <a:cxnLst/>
            <a:rect l="l" t="t" r="r" b="b"/>
            <a:pathLst>
              <a:path w="1659395" h="1659395">
                <a:moveTo>
                  <a:pt x="0" y="0"/>
                </a:moveTo>
                <a:lnTo>
                  <a:pt x="1659395" y="0"/>
                </a:lnTo>
                <a:lnTo>
                  <a:pt x="1659395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160689" y="8897542"/>
            <a:ext cx="1098611" cy="1113928"/>
          </a:xfrm>
          <a:custGeom>
            <a:avLst/>
            <a:gdLst/>
            <a:ahLst/>
            <a:cxnLst/>
            <a:rect l="l" t="t" r="r" b="b"/>
            <a:pathLst>
              <a:path w="1098611" h="1113928">
                <a:moveTo>
                  <a:pt x="0" y="0"/>
                </a:moveTo>
                <a:lnTo>
                  <a:pt x="1098611" y="0"/>
                </a:lnTo>
                <a:lnTo>
                  <a:pt x="1098611" y="1113928"/>
                </a:lnTo>
                <a:lnTo>
                  <a:pt x="0" y="1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998628" y="645420"/>
            <a:ext cx="9661565" cy="279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 tai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vẩy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ngà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trắng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phau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Vòi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vắt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vẻo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đầu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rừng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                                  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657122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3047647" y="4150505"/>
            <a:ext cx="4209064" cy="4044056"/>
            <a:chOff x="0" y="0"/>
            <a:chExt cx="5612085" cy="53920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24034" r="7012"/>
            <a:stretch>
              <a:fillRect/>
            </a:stretch>
          </p:blipFill>
          <p:spPr>
            <a:xfrm>
              <a:off x="0" y="0"/>
              <a:ext cx="5612085" cy="539207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6446877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6757712" y="4150505"/>
            <a:ext cx="4264599" cy="4044056"/>
            <a:chOff x="0" y="0"/>
            <a:chExt cx="5686132" cy="53920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4409" r="14409"/>
            <a:stretch>
              <a:fillRect/>
            </a:stretch>
          </p:blipFill>
          <p:spPr>
            <a:xfrm>
              <a:off x="0" y="0"/>
              <a:ext cx="5686132" cy="5392074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234998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87560" y="4165462"/>
            <a:ext cx="4243183" cy="4082589"/>
            <a:chOff x="0" y="0"/>
            <a:chExt cx="5657578" cy="5443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/>
            <a:srcRect l="13697" r="8352"/>
            <a:stretch>
              <a:fillRect/>
            </a:stretch>
          </p:blipFill>
          <p:spPr>
            <a:xfrm>
              <a:off x="0" y="0"/>
              <a:ext cx="5657578" cy="5443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425710"/>
            <a:ext cx="18488098" cy="2690212"/>
            <a:chOff x="0" y="0"/>
            <a:chExt cx="4869293" cy="7085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9293" cy="708533"/>
            </a:xfrm>
            <a:custGeom>
              <a:avLst/>
              <a:gdLst/>
              <a:ahLst/>
              <a:cxnLst/>
              <a:rect l="l" t="t" r="r" b="b"/>
              <a:pathLst>
                <a:path w="4869293" h="708533">
                  <a:moveTo>
                    <a:pt x="0" y="0"/>
                  </a:moveTo>
                  <a:lnTo>
                    <a:pt x="4869293" y="0"/>
                  </a:lnTo>
                  <a:lnTo>
                    <a:pt x="4869293" y="708533"/>
                  </a:lnTo>
                  <a:lnTo>
                    <a:pt x="0" y="708533"/>
                  </a:lnTo>
                  <a:close/>
                </a:path>
              </a:pathLst>
            </a:custGeom>
            <a:solidFill>
              <a:srgbClr val="FEF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69293" cy="746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813678" y="8649892"/>
            <a:ext cx="1590947" cy="1590947"/>
          </a:xfrm>
          <a:custGeom>
            <a:avLst/>
            <a:gdLst/>
            <a:ahLst/>
            <a:cxnLst/>
            <a:rect l="l" t="t" r="r" b="b"/>
            <a:pathLst>
              <a:path w="1590947" h="1590947">
                <a:moveTo>
                  <a:pt x="0" y="0"/>
                </a:moveTo>
                <a:lnTo>
                  <a:pt x="1590947" y="0"/>
                </a:lnTo>
                <a:lnTo>
                  <a:pt x="1590947" y="1590947"/>
                </a:lnTo>
                <a:lnTo>
                  <a:pt x="0" y="159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159805" y="8581444"/>
            <a:ext cx="1621393" cy="1659395"/>
          </a:xfrm>
          <a:custGeom>
            <a:avLst/>
            <a:gdLst/>
            <a:ahLst/>
            <a:cxnLst/>
            <a:rect l="l" t="t" r="r" b="b"/>
            <a:pathLst>
              <a:path w="1621393" h="1659395">
                <a:moveTo>
                  <a:pt x="0" y="0"/>
                </a:moveTo>
                <a:lnTo>
                  <a:pt x="1621393" y="0"/>
                </a:lnTo>
                <a:lnTo>
                  <a:pt x="1621393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71" r="-1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01294" y="8581444"/>
            <a:ext cx="1659395" cy="1659395"/>
          </a:xfrm>
          <a:custGeom>
            <a:avLst/>
            <a:gdLst/>
            <a:ahLst/>
            <a:cxnLst/>
            <a:rect l="l" t="t" r="r" b="b"/>
            <a:pathLst>
              <a:path w="1659395" h="1659395">
                <a:moveTo>
                  <a:pt x="0" y="0"/>
                </a:moveTo>
                <a:lnTo>
                  <a:pt x="1659395" y="0"/>
                </a:lnTo>
                <a:lnTo>
                  <a:pt x="1659395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781198" y="8854178"/>
            <a:ext cx="1098611" cy="1113928"/>
          </a:xfrm>
          <a:custGeom>
            <a:avLst/>
            <a:gdLst/>
            <a:ahLst/>
            <a:cxnLst/>
            <a:rect l="l" t="t" r="r" b="b"/>
            <a:pathLst>
              <a:path w="1098611" h="1113928">
                <a:moveTo>
                  <a:pt x="0" y="0"/>
                </a:moveTo>
                <a:lnTo>
                  <a:pt x="1098611" y="0"/>
                </a:lnTo>
                <a:lnTo>
                  <a:pt x="1098611" y="1113928"/>
                </a:lnTo>
                <a:lnTo>
                  <a:pt x="0" y="1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93574" y="645420"/>
            <a:ext cx="7671673" cy="226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Con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nghịch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Nhảy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leo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trèo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mũi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nhăn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nheo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Thông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minh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lắm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nhé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       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7955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657122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3047647" y="4150505"/>
            <a:ext cx="4209064" cy="4044056"/>
            <a:chOff x="0" y="0"/>
            <a:chExt cx="5612085" cy="53920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5830" r="17280"/>
            <a:stretch>
              <a:fillRect/>
            </a:stretch>
          </p:blipFill>
          <p:spPr>
            <a:xfrm>
              <a:off x="0" y="0"/>
              <a:ext cx="5612085" cy="539207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6446877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6757712" y="4150505"/>
            <a:ext cx="4264599" cy="4044056"/>
            <a:chOff x="0" y="0"/>
            <a:chExt cx="5686132" cy="53920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t="6082" b="6082"/>
            <a:stretch>
              <a:fillRect/>
            </a:stretch>
          </p:blipFill>
          <p:spPr>
            <a:xfrm>
              <a:off x="0" y="0"/>
              <a:ext cx="5686132" cy="5392074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234998" y="3763622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87560" y="4165462"/>
            <a:ext cx="4243183" cy="4082589"/>
            <a:chOff x="0" y="0"/>
            <a:chExt cx="5657578" cy="5443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/>
            <a:srcRect l="15344" r="15344"/>
            <a:stretch>
              <a:fillRect/>
            </a:stretch>
          </p:blipFill>
          <p:spPr>
            <a:xfrm>
              <a:off x="0" y="0"/>
              <a:ext cx="5657578" cy="5443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7206" y="431832"/>
            <a:ext cx="18670992" cy="2690212"/>
            <a:chOff x="0" y="0"/>
            <a:chExt cx="4869293" cy="7085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9293" cy="708533"/>
            </a:xfrm>
            <a:custGeom>
              <a:avLst/>
              <a:gdLst/>
              <a:ahLst/>
              <a:cxnLst/>
              <a:rect l="l" t="t" r="r" b="b"/>
              <a:pathLst>
                <a:path w="4869293" h="708533">
                  <a:moveTo>
                    <a:pt x="0" y="0"/>
                  </a:moveTo>
                  <a:lnTo>
                    <a:pt x="4869293" y="0"/>
                  </a:lnTo>
                  <a:lnTo>
                    <a:pt x="4869293" y="708533"/>
                  </a:lnTo>
                  <a:lnTo>
                    <a:pt x="0" y="708533"/>
                  </a:lnTo>
                  <a:close/>
                </a:path>
              </a:pathLst>
            </a:custGeom>
            <a:solidFill>
              <a:srgbClr val="FEF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69293" cy="746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813678" y="8649892"/>
            <a:ext cx="1590947" cy="1590947"/>
          </a:xfrm>
          <a:custGeom>
            <a:avLst/>
            <a:gdLst/>
            <a:ahLst/>
            <a:cxnLst/>
            <a:rect l="l" t="t" r="r" b="b"/>
            <a:pathLst>
              <a:path w="1590947" h="1590947">
                <a:moveTo>
                  <a:pt x="0" y="0"/>
                </a:moveTo>
                <a:lnTo>
                  <a:pt x="1590947" y="0"/>
                </a:lnTo>
                <a:lnTo>
                  <a:pt x="1590947" y="1590947"/>
                </a:lnTo>
                <a:lnTo>
                  <a:pt x="0" y="159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159805" y="8581444"/>
            <a:ext cx="1621393" cy="1659395"/>
          </a:xfrm>
          <a:custGeom>
            <a:avLst/>
            <a:gdLst/>
            <a:ahLst/>
            <a:cxnLst/>
            <a:rect l="l" t="t" r="r" b="b"/>
            <a:pathLst>
              <a:path w="1621393" h="1659395">
                <a:moveTo>
                  <a:pt x="0" y="0"/>
                </a:moveTo>
                <a:lnTo>
                  <a:pt x="1621393" y="0"/>
                </a:lnTo>
                <a:lnTo>
                  <a:pt x="1621393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71" r="-1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501294" y="8581444"/>
            <a:ext cx="1659395" cy="1659395"/>
          </a:xfrm>
          <a:custGeom>
            <a:avLst/>
            <a:gdLst/>
            <a:ahLst/>
            <a:cxnLst/>
            <a:rect l="l" t="t" r="r" b="b"/>
            <a:pathLst>
              <a:path w="1659395" h="1659395">
                <a:moveTo>
                  <a:pt x="0" y="0"/>
                </a:moveTo>
                <a:lnTo>
                  <a:pt x="1659395" y="0"/>
                </a:lnTo>
                <a:lnTo>
                  <a:pt x="1659395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04853" y="8888401"/>
            <a:ext cx="1098611" cy="1113928"/>
          </a:xfrm>
          <a:custGeom>
            <a:avLst/>
            <a:gdLst/>
            <a:ahLst/>
            <a:cxnLst/>
            <a:rect l="l" t="t" r="r" b="b"/>
            <a:pathLst>
              <a:path w="1098611" h="1113928">
                <a:moveTo>
                  <a:pt x="0" y="0"/>
                </a:moveTo>
                <a:lnTo>
                  <a:pt x="1098611" y="0"/>
                </a:lnTo>
                <a:lnTo>
                  <a:pt x="1098611" y="1113928"/>
                </a:lnTo>
                <a:lnTo>
                  <a:pt x="0" y="1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954158" y="645420"/>
            <a:ext cx="9750504" cy="223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Con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bờm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to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Dánh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uyển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nhe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nanh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mồi</a:t>
            </a:r>
            <a:endParaRPr lang="en-US" sz="32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Thỏ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hỡi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ôi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!</a:t>
            </a: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Muôn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thú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khiếp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sợ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tôn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chúa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rừng</a:t>
            </a:r>
            <a:r>
              <a:rPr lang="en-US" sz="32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581" y="-1028700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578769" y="2839049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0"/>
                </a:lnTo>
                <a:lnTo>
                  <a:pt x="0" y="488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2917372" y="3260156"/>
            <a:ext cx="4209064" cy="4044056"/>
            <a:chOff x="0" y="0"/>
            <a:chExt cx="5612085" cy="53920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15133" r="15133"/>
            <a:stretch>
              <a:fillRect/>
            </a:stretch>
          </p:blipFill>
          <p:spPr>
            <a:xfrm>
              <a:off x="0" y="0"/>
              <a:ext cx="5612085" cy="539207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6446877" y="2858315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1"/>
                </a:lnTo>
                <a:lnTo>
                  <a:pt x="0" y="4886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6757712" y="3260156"/>
            <a:ext cx="4264599" cy="4044056"/>
            <a:chOff x="0" y="0"/>
            <a:chExt cx="5686132" cy="53920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24229" r="5512"/>
            <a:stretch>
              <a:fillRect/>
            </a:stretch>
          </p:blipFill>
          <p:spPr>
            <a:xfrm>
              <a:off x="0" y="0"/>
              <a:ext cx="5686132" cy="5392074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491374" y="2858315"/>
            <a:ext cx="4886270" cy="4886270"/>
          </a:xfrm>
          <a:custGeom>
            <a:avLst/>
            <a:gdLst/>
            <a:ahLst/>
            <a:cxnLst/>
            <a:rect l="l" t="t" r="r" b="b"/>
            <a:pathLst>
              <a:path w="4886270" h="4886270">
                <a:moveTo>
                  <a:pt x="0" y="0"/>
                </a:moveTo>
                <a:lnTo>
                  <a:pt x="4886270" y="0"/>
                </a:lnTo>
                <a:lnTo>
                  <a:pt x="4886270" y="4886271"/>
                </a:lnTo>
                <a:lnTo>
                  <a:pt x="0" y="4886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812918" y="3260156"/>
            <a:ext cx="4243183" cy="4082589"/>
            <a:chOff x="0" y="0"/>
            <a:chExt cx="5657578" cy="5443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/>
            <a:srcRect l="16509" r="19746" b="7945"/>
            <a:stretch>
              <a:fillRect/>
            </a:stretch>
          </p:blipFill>
          <p:spPr>
            <a:xfrm>
              <a:off x="0" y="0"/>
              <a:ext cx="5657578" cy="5443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425710"/>
            <a:ext cx="18821400" cy="1945862"/>
            <a:chOff x="0" y="0"/>
            <a:chExt cx="4869293" cy="5124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9293" cy="512490"/>
            </a:xfrm>
            <a:custGeom>
              <a:avLst/>
              <a:gdLst/>
              <a:ahLst/>
              <a:cxnLst/>
              <a:rect l="l" t="t" r="r" b="b"/>
              <a:pathLst>
                <a:path w="4869293" h="512490">
                  <a:moveTo>
                    <a:pt x="0" y="0"/>
                  </a:moveTo>
                  <a:lnTo>
                    <a:pt x="4869293" y="0"/>
                  </a:lnTo>
                  <a:lnTo>
                    <a:pt x="4869293" y="512490"/>
                  </a:lnTo>
                  <a:lnTo>
                    <a:pt x="0" y="512490"/>
                  </a:lnTo>
                  <a:close/>
                </a:path>
              </a:pathLst>
            </a:custGeom>
            <a:solidFill>
              <a:srgbClr val="FEF2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69293" cy="550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873363" y="7824019"/>
            <a:ext cx="1590947" cy="1590947"/>
          </a:xfrm>
          <a:custGeom>
            <a:avLst/>
            <a:gdLst/>
            <a:ahLst/>
            <a:cxnLst/>
            <a:rect l="l" t="t" r="r" b="b"/>
            <a:pathLst>
              <a:path w="1590947" h="1590947">
                <a:moveTo>
                  <a:pt x="0" y="0"/>
                </a:moveTo>
                <a:lnTo>
                  <a:pt x="1590947" y="0"/>
                </a:lnTo>
                <a:lnTo>
                  <a:pt x="1590947" y="1590947"/>
                </a:lnTo>
                <a:lnTo>
                  <a:pt x="0" y="159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79315" y="7751747"/>
            <a:ext cx="1621393" cy="1659395"/>
          </a:xfrm>
          <a:custGeom>
            <a:avLst/>
            <a:gdLst/>
            <a:ahLst/>
            <a:cxnLst/>
            <a:rect l="l" t="t" r="r" b="b"/>
            <a:pathLst>
              <a:path w="1621393" h="1659395">
                <a:moveTo>
                  <a:pt x="0" y="0"/>
                </a:moveTo>
                <a:lnTo>
                  <a:pt x="1621393" y="0"/>
                </a:lnTo>
                <a:lnTo>
                  <a:pt x="1621393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71" r="-117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192207" y="7598905"/>
            <a:ext cx="1659395" cy="1659395"/>
          </a:xfrm>
          <a:custGeom>
            <a:avLst/>
            <a:gdLst/>
            <a:ahLst/>
            <a:cxnLst/>
            <a:rect l="l" t="t" r="r" b="b"/>
            <a:pathLst>
              <a:path w="1659395" h="1659395">
                <a:moveTo>
                  <a:pt x="0" y="0"/>
                </a:moveTo>
                <a:lnTo>
                  <a:pt x="1659394" y="0"/>
                </a:lnTo>
                <a:lnTo>
                  <a:pt x="1659394" y="1659395"/>
                </a:lnTo>
                <a:lnTo>
                  <a:pt x="0" y="16593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318755" y="8024480"/>
            <a:ext cx="1098611" cy="1113928"/>
          </a:xfrm>
          <a:custGeom>
            <a:avLst/>
            <a:gdLst/>
            <a:ahLst/>
            <a:cxnLst/>
            <a:rect l="l" t="t" r="r" b="b"/>
            <a:pathLst>
              <a:path w="1098611" h="1113928">
                <a:moveTo>
                  <a:pt x="0" y="0"/>
                </a:moveTo>
                <a:lnTo>
                  <a:pt x="1098612" y="0"/>
                </a:lnTo>
                <a:lnTo>
                  <a:pt x="1098612" y="1113928"/>
                </a:lnTo>
                <a:lnTo>
                  <a:pt x="0" y="1113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636796" y="933450"/>
            <a:ext cx="1050643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Đuôi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khỉ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45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EA788-E756-6BD3-90F2-9A191A1B2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2B0B69-779D-72B9-08D0-3761FB2E29D7}"/>
              </a:ext>
            </a:extLst>
          </p:cNvPr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C0AAB3-203D-0184-C9B6-4485CA32A27B}"/>
                </a:ext>
              </a:extLst>
            </p:cNvPr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A62BB7-1CC7-448E-A6B4-28B2260688C3}"/>
                </a:ext>
              </a:extLst>
            </p:cNvPr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84A94F-B4C6-FCF7-6A1E-8284DC951A05}"/>
                </a:ext>
              </a:extLst>
            </p:cNvPr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978C516-E3A7-F30C-F38F-60B77E04D869}"/>
                </a:ext>
              </a:extLst>
            </p:cNvPr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06E10EDE-32D2-44FF-D195-D5F7C442E990}"/>
              </a:ext>
            </a:extLst>
          </p:cNvPr>
          <p:cNvGrpSpPr/>
          <p:nvPr/>
        </p:nvGrpSpPr>
        <p:grpSpPr>
          <a:xfrm>
            <a:off x="514350" y="1873999"/>
            <a:ext cx="17259300" cy="6829948"/>
            <a:chOff x="0" y="0"/>
            <a:chExt cx="23012400" cy="910659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00BC4FB-5401-8EAA-AC30-5399ACB44A76}"/>
                </a:ext>
              </a:extLst>
            </p:cNvPr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7430DC6-B12A-9DD1-BA30-E300C900393B}"/>
                </a:ext>
              </a:extLst>
            </p:cNvPr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62A93D-44C2-1CD3-E095-1F68DD470973}"/>
              </a:ext>
            </a:extLst>
          </p:cNvPr>
          <p:cNvSpPr txBox="1"/>
          <p:nvPr/>
        </p:nvSpPr>
        <p:spPr>
          <a:xfrm>
            <a:off x="1676400" y="2684444"/>
            <a:ext cx="15640050" cy="5209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4.2. Bé khéo tay</a:t>
            </a:r>
          </a:p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Trẻ chia thành 3 nhóm, sử dụng các NVL sẵn có để tạo hình ra các con vật sống trong rừng mà mình yêu thích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oper Black" panose="0208090404030B020404" pitchFamily="18" charset="0"/>
              <a:ea typeface="Cabin Bold"/>
              <a:cs typeface="Cabin Bold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1859482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DCE4F-1F11-3803-284D-7231C829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8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22F23-04E9-9715-314F-DC9E86A49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14350" y="1587881"/>
            <a:ext cx="17259300" cy="6833187"/>
            <a:chOff x="0" y="0"/>
            <a:chExt cx="23012400" cy="9106597"/>
          </a:xfrm>
        </p:grpSpPr>
        <p:sp>
          <p:nvSpPr>
            <p:cNvPr id="8" name="Freeform 8"/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676400" y="3182995"/>
            <a:ext cx="15640050" cy="392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399"/>
              </a:lnSpc>
            </a:pPr>
            <a:r>
              <a:rPr lang="vi-VN" sz="10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1. Gây hứng thú</a:t>
            </a:r>
          </a:p>
          <a:p>
            <a:pPr marL="0" lvl="0" indent="0" algn="ctr">
              <a:lnSpc>
                <a:spcPts val="10399"/>
              </a:lnSpc>
            </a:pPr>
            <a:r>
              <a:rPr lang="vi-VN" sz="66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- Trẻ hát và vận động theo nhạc bài </a:t>
            </a:r>
          </a:p>
          <a:p>
            <a:pPr marL="0" lvl="0" indent="0" algn="ctr">
              <a:lnSpc>
                <a:spcPts val="10399"/>
              </a:lnSpc>
            </a:pPr>
            <a:r>
              <a:rPr lang="vi-VN" sz="66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“Ta đi khám phá khu rừng” </a:t>
            </a:r>
            <a:endParaRPr lang="en-US" sz="6600" b="1" dirty="0">
              <a:solidFill>
                <a:srgbClr val="0070C0"/>
              </a:solidFill>
              <a:latin typeface="Cooper Black" panose="0208090404030B020404" pitchFamily="18" charset="0"/>
              <a:ea typeface="Cabin Bold"/>
              <a:cs typeface="Cabin Bold"/>
              <a:sym typeface="Cabin Bold"/>
            </a:endParaRPr>
          </a:p>
        </p:txBody>
      </p:sp>
      <p:pic>
        <p:nvPicPr>
          <p:cNvPr id="10" name="7841027717823">
            <a:hlinkClick r:id="" action="ppaction://media"/>
            <a:extLst>
              <a:ext uri="{FF2B5EF4-FFF2-40B4-BE49-F238E27FC236}">
                <a16:creationId xmlns:a16="http://schemas.microsoft.com/office/drawing/2014/main" id="{DE38895D-9C5D-5AE3-D514-F3C6BBE45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6887901" y="8690874"/>
            <a:ext cx="1247700" cy="17675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C299-9E83-B3D9-70E1-1E0E4F91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EB27A6B-D340-65ED-36B2-7BC197916037}"/>
              </a:ext>
            </a:extLst>
          </p:cNvPr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9F1CB4-6603-4A4A-9EF8-4626BF08A353}"/>
                </a:ext>
              </a:extLst>
            </p:cNvPr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FA32B4-762E-452B-3E82-8B4AAA84F0A5}"/>
                </a:ext>
              </a:extLst>
            </p:cNvPr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EE10FF-6735-CAB5-698A-3D6E1B68935A}"/>
                </a:ext>
              </a:extLst>
            </p:cNvPr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6C4D5F-069B-B051-79CA-75AE4EB14CE4}"/>
                </a:ext>
              </a:extLst>
            </p:cNvPr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4BB5434-C653-BF3B-A508-37CDE7DB8B30}"/>
              </a:ext>
            </a:extLst>
          </p:cNvPr>
          <p:cNvGrpSpPr/>
          <p:nvPr/>
        </p:nvGrpSpPr>
        <p:grpSpPr>
          <a:xfrm>
            <a:off x="514350" y="495300"/>
            <a:ext cx="17259300" cy="8991600"/>
            <a:chOff x="0" y="0"/>
            <a:chExt cx="23012400" cy="910659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3D28296-63DB-69DB-CC96-674B2660B5A4}"/>
                </a:ext>
              </a:extLst>
            </p:cNvPr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88AC6A7-9CFA-49C8-F4AF-19E3DB9F5ADD}"/>
                </a:ext>
              </a:extLst>
            </p:cNvPr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910A060-E81D-A462-8143-FB1329A222DA}"/>
              </a:ext>
            </a:extLst>
          </p:cNvPr>
          <p:cNvSpPr txBox="1"/>
          <p:nvPr/>
        </p:nvSpPr>
        <p:spPr>
          <a:xfrm>
            <a:off x="1470502" y="1168697"/>
            <a:ext cx="15640050" cy="7384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2. Khám phá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Trẻ chia thành 3 nhóm, mỗi nhóm sử dụng ipad để xem 1 đoạn video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về 1 con vật sống trong rừng, sau đó ghi chép lại những gì mình vừa xem được vào bảng ghi chép kết quả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+ Nhóm 1: Con sư tử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+ Nhóm 2: Con khỉ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+ Nhóm 3: Con voi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oper Black" panose="0208090404030B020404" pitchFamily="18" charset="0"/>
              <a:ea typeface="Cabin Bold"/>
              <a:cs typeface="Cabin Bold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30043611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AB5CC-4978-EFD2-B887-AC334F95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40DDB3F-495D-C2AF-9E88-882C9BABC292}"/>
              </a:ext>
            </a:extLst>
          </p:cNvPr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7EA39DA-40D5-8519-7B64-EEA8677BFFEB}"/>
                </a:ext>
              </a:extLst>
            </p:cNvPr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D734E33-4F21-4867-66BB-00AE12A56C2D}"/>
                </a:ext>
              </a:extLst>
            </p:cNvPr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BB2AFB-5776-693A-6B70-2A1F3E2174C3}"/>
                </a:ext>
              </a:extLst>
            </p:cNvPr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BD2F00-077B-5FB6-5AB0-8D7B85F17B40}"/>
                </a:ext>
              </a:extLst>
            </p:cNvPr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51227CD1-EE7D-CEA3-BBD3-8FD9B95CE330}"/>
              </a:ext>
            </a:extLst>
          </p:cNvPr>
          <p:cNvGrpSpPr/>
          <p:nvPr/>
        </p:nvGrpSpPr>
        <p:grpSpPr>
          <a:xfrm>
            <a:off x="514350" y="1587881"/>
            <a:ext cx="17259300" cy="6833187"/>
            <a:chOff x="0" y="0"/>
            <a:chExt cx="23012400" cy="910659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B3E0DCE-FDFF-7319-1EDB-B6734C3102F9}"/>
                </a:ext>
              </a:extLst>
            </p:cNvPr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8129506-96B8-1692-3B6C-1DF20249DC96}"/>
                </a:ext>
              </a:extLst>
            </p:cNvPr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A5E4390-AAF2-89C7-DB79-9F46F32C276C}"/>
              </a:ext>
            </a:extLst>
          </p:cNvPr>
          <p:cNvSpPr txBox="1"/>
          <p:nvPr/>
        </p:nvSpPr>
        <p:spPr>
          <a:xfrm>
            <a:off x="1676400" y="3182995"/>
            <a:ext cx="15640050" cy="3875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0070C0"/>
                </a:solidFill>
                <a:latin typeface="Cabin Bold"/>
                <a:ea typeface="Cabin Bold"/>
                <a:cs typeface="Cabin Bold"/>
                <a:sym typeface="Cabin Bold"/>
              </a:rPr>
              <a:t>3. Chia sẻ</a:t>
            </a:r>
          </a:p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 Trẻ chia sẻ những gì mình đã khám phá được cho cô và các bạn cùng nghe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oper Black" panose="0208090404030B020404" pitchFamily="18" charset="0"/>
              <a:ea typeface="Cabin Bold"/>
              <a:cs typeface="Cabin Bold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1724840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ECE59-B296-4A27-B026-8BBF9E61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25FD368-2BDA-87DF-5C0C-16DCC8E34CD2}"/>
              </a:ext>
            </a:extLst>
          </p:cNvPr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CE8F59C-F1B3-A973-FFE6-170E47BC1400}"/>
                </a:ext>
              </a:extLst>
            </p:cNvPr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1934E4B-D387-EF98-6A6D-92A374519705}"/>
                </a:ext>
              </a:extLst>
            </p:cNvPr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BEE95E4-098C-89A2-E63E-CACE48D1C2AE}"/>
                </a:ext>
              </a:extLst>
            </p:cNvPr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0E75265-4168-A1B2-6D66-2A3B349DD04E}"/>
                </a:ext>
              </a:extLst>
            </p:cNvPr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9D572C2D-E830-166B-5D08-FAF585C27381}"/>
              </a:ext>
            </a:extLst>
          </p:cNvPr>
          <p:cNvGrpSpPr/>
          <p:nvPr/>
        </p:nvGrpSpPr>
        <p:grpSpPr>
          <a:xfrm>
            <a:off x="514350" y="1873999"/>
            <a:ext cx="17259300" cy="6829948"/>
            <a:chOff x="0" y="0"/>
            <a:chExt cx="23012400" cy="910659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260A149-EFE0-7407-1CC1-D84649C53A80}"/>
                </a:ext>
              </a:extLst>
            </p:cNvPr>
            <p:cNvSpPr/>
            <p:nvPr/>
          </p:nvSpPr>
          <p:spPr>
            <a:xfrm rot="-5400000">
              <a:off x="2746579" y="-2746579"/>
              <a:ext cx="9106597" cy="14599755"/>
            </a:xfrm>
            <a:custGeom>
              <a:avLst/>
              <a:gdLst/>
              <a:ahLst/>
              <a:cxnLst/>
              <a:rect l="l" t="t" r="r" b="b"/>
              <a:pathLst>
                <a:path w="9106597" h="14599755">
                  <a:moveTo>
                    <a:pt x="0" y="0"/>
                  </a:moveTo>
                  <a:lnTo>
                    <a:pt x="9106597" y="0"/>
                  </a:lnTo>
                  <a:lnTo>
                    <a:pt x="9106597" y="14599755"/>
                  </a:lnTo>
                  <a:lnTo>
                    <a:pt x="0" y="1459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00F37CD-15DB-C99C-00D3-789D1BC74C98}"/>
                </a:ext>
              </a:extLst>
            </p:cNvPr>
            <p:cNvSpPr/>
            <p:nvPr/>
          </p:nvSpPr>
          <p:spPr>
            <a:xfrm rot="-5400000">
              <a:off x="14181040" y="275237"/>
              <a:ext cx="9106597" cy="8556123"/>
            </a:xfrm>
            <a:custGeom>
              <a:avLst/>
              <a:gdLst/>
              <a:ahLst/>
              <a:cxnLst/>
              <a:rect l="l" t="t" r="r" b="b"/>
              <a:pathLst>
                <a:path w="9106597" h="8556123">
                  <a:moveTo>
                    <a:pt x="0" y="0"/>
                  </a:moveTo>
                  <a:lnTo>
                    <a:pt x="9106597" y="0"/>
                  </a:lnTo>
                  <a:lnTo>
                    <a:pt x="9106597" y="8556123"/>
                  </a:lnTo>
                  <a:lnTo>
                    <a:pt x="0" y="855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6FD8D4B-5ADF-03E5-B0F9-EDF9BC8BE8C6}"/>
              </a:ext>
            </a:extLst>
          </p:cNvPr>
          <p:cNvSpPr/>
          <p:nvPr/>
        </p:nvSpPr>
        <p:spPr>
          <a:xfrm flipH="1">
            <a:off x="514350" y="1028700"/>
            <a:ext cx="11790921" cy="7855701"/>
          </a:xfrm>
          <a:custGeom>
            <a:avLst/>
            <a:gdLst/>
            <a:ahLst/>
            <a:cxnLst/>
            <a:rect l="l" t="t" r="r" b="b"/>
            <a:pathLst>
              <a:path w="11790921" h="7855701">
                <a:moveTo>
                  <a:pt x="11790921" y="0"/>
                </a:moveTo>
                <a:lnTo>
                  <a:pt x="0" y="0"/>
                </a:lnTo>
                <a:lnTo>
                  <a:pt x="0" y="7855701"/>
                </a:lnTo>
                <a:lnTo>
                  <a:pt x="11790921" y="7855701"/>
                </a:lnTo>
                <a:lnTo>
                  <a:pt x="1179092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E400D77-5C65-FBAF-4BCD-7528E3155408}"/>
              </a:ext>
            </a:extLst>
          </p:cNvPr>
          <p:cNvSpPr txBox="1"/>
          <p:nvPr/>
        </p:nvSpPr>
        <p:spPr>
          <a:xfrm>
            <a:off x="10012775" y="4429961"/>
            <a:ext cx="6507111" cy="128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CON SƯ TỬ</a:t>
            </a:r>
          </a:p>
        </p:txBody>
      </p:sp>
    </p:spTree>
    <p:extLst>
      <p:ext uri="{BB962C8B-B14F-4D97-AF65-F5344CB8AC3E}">
        <p14:creationId xmlns:p14="http://schemas.microsoft.com/office/powerpoint/2010/main" val="318778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06759" y="1308318"/>
            <a:ext cx="8528673" cy="6174759"/>
            <a:chOff x="0" y="0"/>
            <a:chExt cx="19050000" cy="13792200"/>
          </a:xfrm>
        </p:grpSpPr>
        <p:sp>
          <p:nvSpPr>
            <p:cNvPr id="8" name="Freeform 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l="-2552" r="-255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52568" y="1308318"/>
            <a:ext cx="8385726" cy="6071266"/>
            <a:chOff x="0" y="0"/>
            <a:chExt cx="19050000" cy="13792200"/>
          </a:xfrm>
        </p:grpSpPr>
        <p:sp>
          <p:nvSpPr>
            <p:cNvPr id="11" name="Freeform 11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2454" r="-245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E9E7D7C5-902C-9281-D06F-80CBCBC8E8B1}"/>
              </a:ext>
            </a:extLst>
          </p:cNvPr>
          <p:cNvSpPr txBox="1"/>
          <p:nvPr/>
        </p:nvSpPr>
        <p:spPr>
          <a:xfrm>
            <a:off x="1291658" y="7827609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Sư tử sống theo bầy đàn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0C128E0-1C04-6A08-0348-52188C327D62}"/>
              </a:ext>
            </a:extLst>
          </p:cNvPr>
          <p:cNvSpPr txBox="1"/>
          <p:nvPr/>
        </p:nvSpPr>
        <p:spPr>
          <a:xfrm>
            <a:off x="10635758" y="7856691"/>
            <a:ext cx="650711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Sư tử là động vật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rPr>
              <a:t>đẻ con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532</Words>
  <Application>Microsoft Office PowerPoint</Application>
  <PresentationFormat>Custom</PresentationFormat>
  <Paragraphs>61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Cooper Black</vt:lpstr>
      <vt:lpstr>Arial</vt:lpstr>
      <vt:lpstr>Cabin</vt:lpstr>
      <vt:lpstr>Calibri</vt:lpstr>
      <vt:lpstr>DejaVu Serif Bold</vt:lpstr>
      <vt:lpstr>Cabin Bold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Từ vựng về Thiên nhiên Bản thuyết trình Giáo dục Vàng Xanh lá Nâu Thân thiện Phong cách vẽ tay</dc:title>
  <cp:lastModifiedBy>Administrator</cp:lastModifiedBy>
  <cp:revision>3</cp:revision>
  <dcterms:created xsi:type="dcterms:W3CDTF">2006-08-16T00:00:00Z</dcterms:created>
  <dcterms:modified xsi:type="dcterms:W3CDTF">2026-05-19T02:47:54Z</dcterms:modified>
  <dc:identifier>DAGYSkeOU3Q</dc:identifier>
</cp:coreProperties>
</file>