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64" r:id="rId5"/>
    <p:sldId id="257" r:id="rId6"/>
    <p:sldId id="265" r:id="rId7"/>
    <p:sldId id="258" r:id="rId8"/>
    <p:sldId id="256" r:id="rId9"/>
    <p:sldId id="266" r:id="rId10"/>
    <p:sldId id="259" r:id="rId11"/>
    <p:sldId id="267" r:id="rId12"/>
    <p:sldId id="26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ADBAD-88EF-49F4-86F2-4F5DF597DC8A}" v="19" dt="2026-04-27T15:10:36.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9" d="100"/>
          <a:sy n="39" d="100"/>
        </p:scale>
        <p:origin x="-102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Lan" userId="54efa77e000a1526" providerId="LiveId" clId="{745CE16C-06D6-4979-84D8-B8813FE5823A}"/>
    <pc:docChg chg="undo custSel addSld delSld modSld">
      <pc:chgData name="Trần Thị Lan" userId="54efa77e000a1526" providerId="LiveId" clId="{745CE16C-06D6-4979-84D8-B8813FE5823A}" dt="2026-04-27T15:16:17.726" v="152" actId="2696"/>
      <pc:docMkLst>
        <pc:docMk/>
      </pc:docMkLst>
      <pc:sldChg chg="addSp delSp modSp new mod">
        <pc:chgData name="Trần Thị Lan" userId="54efa77e000a1526" providerId="LiveId" clId="{745CE16C-06D6-4979-84D8-B8813FE5823A}" dt="2026-04-27T14:43:41.502" v="16" actId="14100"/>
        <pc:sldMkLst>
          <pc:docMk/>
          <pc:sldMk cId="2743672012" sldId="262"/>
        </pc:sldMkLst>
        <pc:spChg chg="add mod">
          <ac:chgData name="Trần Thị Lan" userId="54efa77e000a1526" providerId="LiveId" clId="{745CE16C-06D6-4979-84D8-B8813FE5823A}" dt="2026-04-27T14:43:41.502" v="16" actId="14100"/>
          <ac:spMkLst>
            <pc:docMk/>
            <pc:sldMk cId="2743672012" sldId="262"/>
            <ac:spMk id="5" creationId="{9E76B8CF-F318-541A-927D-314F3CE3797C}"/>
          </ac:spMkLst>
        </pc:spChg>
        <pc:graphicFrameChg chg="add del mod">
          <ac:chgData name="Trần Thị Lan" userId="54efa77e000a1526" providerId="LiveId" clId="{745CE16C-06D6-4979-84D8-B8813FE5823A}" dt="2026-04-27T14:40:56.386" v="2" actId="21"/>
          <ac:graphicFrameMkLst>
            <pc:docMk/>
            <pc:sldMk cId="2743672012" sldId="262"/>
            <ac:graphicFrameMk id="2" creationId="{866794A4-A8B8-7437-925D-F8C90E064A7E}"/>
          </ac:graphicFrameMkLst>
        </pc:graphicFrameChg>
        <pc:picChg chg="add mod">
          <ac:chgData name="Trần Thị Lan" userId="54efa77e000a1526" providerId="LiveId" clId="{745CE16C-06D6-4979-84D8-B8813FE5823A}" dt="2026-04-27T14:41:32.231" v="7" actId="14100"/>
          <ac:picMkLst>
            <pc:docMk/>
            <pc:sldMk cId="2743672012" sldId="262"/>
            <ac:picMk id="4" creationId="{9BFCA105-E3E2-3A7C-3E89-989D5F1569CA}"/>
          </ac:picMkLst>
        </pc:picChg>
      </pc:sldChg>
      <pc:sldChg chg="addSp modSp new mod">
        <pc:chgData name="Trần Thị Lan" userId="54efa77e000a1526" providerId="LiveId" clId="{745CE16C-06D6-4979-84D8-B8813FE5823A}" dt="2026-04-27T14:45:18.955" v="27" actId="14100"/>
        <pc:sldMkLst>
          <pc:docMk/>
          <pc:sldMk cId="2213600957" sldId="263"/>
        </pc:sldMkLst>
        <pc:spChg chg="add mod">
          <ac:chgData name="Trần Thị Lan" userId="54efa77e000a1526" providerId="LiveId" clId="{745CE16C-06D6-4979-84D8-B8813FE5823A}" dt="2026-04-27T14:45:18.955" v="27" actId="14100"/>
          <ac:spMkLst>
            <pc:docMk/>
            <pc:sldMk cId="2213600957" sldId="263"/>
            <ac:spMk id="4" creationId="{C9ED851E-E77A-0756-877C-A22867F34F39}"/>
          </ac:spMkLst>
        </pc:spChg>
        <pc:picChg chg="add mod">
          <ac:chgData name="Trần Thị Lan" userId="54efa77e000a1526" providerId="LiveId" clId="{745CE16C-06D6-4979-84D8-B8813FE5823A}" dt="2026-04-27T14:44:34.241" v="22" actId="14100"/>
          <ac:picMkLst>
            <pc:docMk/>
            <pc:sldMk cId="2213600957" sldId="263"/>
            <ac:picMk id="3" creationId="{6AC42394-5DF0-B404-FD74-9B5EB6387A8C}"/>
          </ac:picMkLst>
        </pc:picChg>
      </pc:sldChg>
      <pc:sldChg chg="addSp delSp modSp new mod">
        <pc:chgData name="Trần Thị Lan" userId="54efa77e000a1526" providerId="LiveId" clId="{745CE16C-06D6-4979-84D8-B8813FE5823A}" dt="2026-04-27T14:51:55.584" v="71" actId="255"/>
        <pc:sldMkLst>
          <pc:docMk/>
          <pc:sldMk cId="1775047906" sldId="264"/>
        </pc:sldMkLst>
        <pc:spChg chg="add mod">
          <ac:chgData name="Trần Thị Lan" userId="54efa77e000a1526" providerId="LiveId" clId="{745CE16C-06D6-4979-84D8-B8813FE5823A}" dt="2026-04-27T14:48:07.579" v="43" actId="20577"/>
          <ac:spMkLst>
            <pc:docMk/>
            <pc:sldMk cId="1775047906" sldId="264"/>
            <ac:spMk id="4" creationId="{8F3500D0-209C-19C0-99D9-BFDB1AB97D41}"/>
          </ac:spMkLst>
        </pc:spChg>
        <pc:spChg chg="add del mod">
          <ac:chgData name="Trần Thị Lan" userId="54efa77e000a1526" providerId="LiveId" clId="{745CE16C-06D6-4979-84D8-B8813FE5823A}" dt="2026-04-27T14:48:02.226" v="42" actId="47"/>
          <ac:spMkLst>
            <pc:docMk/>
            <pc:sldMk cId="1775047906" sldId="264"/>
            <ac:spMk id="5" creationId="{60EEE1C0-21F7-E831-92EC-D7804DCB9248}"/>
          </ac:spMkLst>
        </pc:spChg>
        <pc:spChg chg="add del mod">
          <ac:chgData name="Trần Thị Lan" userId="54efa77e000a1526" providerId="LiveId" clId="{745CE16C-06D6-4979-84D8-B8813FE5823A}" dt="2026-04-27T14:49:28.934" v="57"/>
          <ac:spMkLst>
            <pc:docMk/>
            <pc:sldMk cId="1775047906" sldId="264"/>
            <ac:spMk id="7" creationId="{F3AF81D0-B601-6285-94D5-AB9DFC67FD54}"/>
          </ac:spMkLst>
        </pc:spChg>
        <pc:spChg chg="add del mod">
          <ac:chgData name="Trần Thị Lan" userId="54efa77e000a1526" providerId="LiveId" clId="{745CE16C-06D6-4979-84D8-B8813FE5823A}" dt="2026-04-27T14:51:27.653" v="67"/>
          <ac:spMkLst>
            <pc:docMk/>
            <pc:sldMk cId="1775047906" sldId="264"/>
            <ac:spMk id="9" creationId="{E8D1768C-AD12-F1AC-9297-65208FDEC49E}"/>
          </ac:spMkLst>
        </pc:spChg>
        <pc:graphicFrameChg chg="add mod">
          <ac:chgData name="Trần Thị Lan" userId="54efa77e000a1526" providerId="LiveId" clId="{745CE16C-06D6-4979-84D8-B8813FE5823A}" dt="2026-04-27T14:47:58.469" v="39"/>
          <ac:graphicFrameMkLst>
            <pc:docMk/>
            <pc:sldMk cId="1775047906" sldId="264"/>
            <ac:graphicFrameMk id="6" creationId="{F6EB3386-6FA1-D0FD-CAD0-D692F03BD65B}"/>
          </ac:graphicFrameMkLst>
        </pc:graphicFrameChg>
        <pc:graphicFrameChg chg="add del mod modGraphic">
          <ac:chgData name="Trần Thị Lan" userId="54efa77e000a1526" providerId="LiveId" clId="{745CE16C-06D6-4979-84D8-B8813FE5823A}" dt="2026-04-27T14:50:55.478" v="58" actId="478"/>
          <ac:graphicFrameMkLst>
            <pc:docMk/>
            <pc:sldMk cId="1775047906" sldId="264"/>
            <ac:graphicFrameMk id="8" creationId="{1E7CF128-B761-A11F-7632-F86A86C880C3}"/>
          </ac:graphicFrameMkLst>
        </pc:graphicFrameChg>
        <pc:graphicFrameChg chg="add mod modGraphic">
          <ac:chgData name="Trần Thị Lan" userId="54efa77e000a1526" providerId="LiveId" clId="{745CE16C-06D6-4979-84D8-B8813FE5823A}" dt="2026-04-27T14:51:55.584" v="71" actId="255"/>
          <ac:graphicFrameMkLst>
            <pc:docMk/>
            <pc:sldMk cId="1775047906" sldId="264"/>
            <ac:graphicFrameMk id="10" creationId="{2A518A98-78D1-A1AE-77CC-FE3D7AC1F41D}"/>
          </ac:graphicFrameMkLst>
        </pc:graphicFrameChg>
        <pc:picChg chg="add mod">
          <ac:chgData name="Trần Thị Lan" userId="54efa77e000a1526" providerId="LiveId" clId="{745CE16C-06D6-4979-84D8-B8813FE5823A}" dt="2026-04-27T14:46:15.546" v="33" actId="14100"/>
          <ac:picMkLst>
            <pc:docMk/>
            <pc:sldMk cId="1775047906" sldId="264"/>
            <ac:picMk id="3" creationId="{DCD92C1F-3741-8104-0145-5375A1D7DE62}"/>
          </ac:picMkLst>
        </pc:picChg>
      </pc:sldChg>
      <pc:sldChg chg="new del">
        <pc:chgData name="Trần Thị Lan" userId="54efa77e000a1526" providerId="LiveId" clId="{745CE16C-06D6-4979-84D8-B8813FE5823A}" dt="2026-04-27T14:57:47.114" v="73" actId="2696"/>
        <pc:sldMkLst>
          <pc:docMk/>
          <pc:sldMk cId="2230591988" sldId="265"/>
        </pc:sldMkLst>
      </pc:sldChg>
      <pc:sldChg chg="addSp delSp modSp new mod">
        <pc:chgData name="Trần Thị Lan" userId="54efa77e000a1526" providerId="LiveId" clId="{745CE16C-06D6-4979-84D8-B8813FE5823A}" dt="2026-04-27T15:02:58.129" v="100" actId="20577"/>
        <pc:sldMkLst>
          <pc:docMk/>
          <pc:sldMk cId="2556442183" sldId="265"/>
        </pc:sldMkLst>
        <pc:spChg chg="add del">
          <ac:chgData name="Trần Thị Lan" userId="54efa77e000a1526" providerId="LiveId" clId="{745CE16C-06D6-4979-84D8-B8813FE5823A}" dt="2026-04-27T15:00:23.132" v="78" actId="11529"/>
          <ac:spMkLst>
            <pc:docMk/>
            <pc:sldMk cId="2556442183" sldId="265"/>
            <ac:spMk id="4" creationId="{8D38FB92-484B-9887-8C08-11CD72885B8C}"/>
          </ac:spMkLst>
        </pc:spChg>
        <pc:spChg chg="add mod">
          <ac:chgData name="Trần Thị Lan" userId="54efa77e000a1526" providerId="LiveId" clId="{745CE16C-06D6-4979-84D8-B8813FE5823A}" dt="2026-04-27T15:02:58.129" v="100" actId="20577"/>
          <ac:spMkLst>
            <pc:docMk/>
            <pc:sldMk cId="2556442183" sldId="265"/>
            <ac:spMk id="5" creationId="{3AF34837-E411-E9D9-CB30-13A96C559EA9}"/>
          </ac:spMkLst>
        </pc:spChg>
        <pc:picChg chg="add mod">
          <ac:chgData name="Trần Thị Lan" userId="54efa77e000a1526" providerId="LiveId" clId="{745CE16C-06D6-4979-84D8-B8813FE5823A}" dt="2026-04-27T15:00:36.401" v="83" actId="14100"/>
          <ac:picMkLst>
            <pc:docMk/>
            <pc:sldMk cId="2556442183" sldId="265"/>
            <ac:picMk id="3" creationId="{8B3C61A1-93AB-3174-3F90-9CCC765B5B44}"/>
          </ac:picMkLst>
        </pc:picChg>
      </pc:sldChg>
      <pc:sldChg chg="addSp delSp modSp new mod">
        <pc:chgData name="Trần Thị Lan" userId="54efa77e000a1526" providerId="LiveId" clId="{745CE16C-06D6-4979-84D8-B8813FE5823A}" dt="2026-04-27T15:07:00.966" v="114" actId="14100"/>
        <pc:sldMkLst>
          <pc:docMk/>
          <pc:sldMk cId="2235769044" sldId="266"/>
        </pc:sldMkLst>
        <pc:spChg chg="del">
          <ac:chgData name="Trần Thị Lan" userId="54efa77e000a1526" providerId="LiveId" clId="{745CE16C-06D6-4979-84D8-B8813FE5823A}" dt="2026-04-27T15:04:26.781" v="102" actId="21"/>
          <ac:spMkLst>
            <pc:docMk/>
            <pc:sldMk cId="2235769044" sldId="266"/>
            <ac:spMk id="2" creationId="{EA78901C-D603-7B91-7544-F049C056BE7F}"/>
          </ac:spMkLst>
        </pc:spChg>
        <pc:spChg chg="del">
          <ac:chgData name="Trần Thị Lan" userId="54efa77e000a1526" providerId="LiveId" clId="{745CE16C-06D6-4979-84D8-B8813FE5823A}" dt="2026-04-27T15:04:32.588" v="103" actId="21"/>
          <ac:spMkLst>
            <pc:docMk/>
            <pc:sldMk cId="2235769044" sldId="266"/>
            <ac:spMk id="3" creationId="{FFC6B383-730E-C181-0851-5F7712763B9D}"/>
          </ac:spMkLst>
        </pc:spChg>
        <pc:spChg chg="add mod">
          <ac:chgData name="Trần Thị Lan" userId="54efa77e000a1526" providerId="LiveId" clId="{745CE16C-06D6-4979-84D8-B8813FE5823A}" dt="2026-04-27T15:07:00.966" v="114" actId="14100"/>
          <ac:spMkLst>
            <pc:docMk/>
            <pc:sldMk cId="2235769044" sldId="266"/>
            <ac:spMk id="6" creationId="{A64CFFCB-0C94-BF09-FEF5-8E06EE61D4C0}"/>
          </ac:spMkLst>
        </pc:spChg>
        <pc:picChg chg="add mod">
          <ac:chgData name="Trần Thị Lan" userId="54efa77e000a1526" providerId="LiveId" clId="{745CE16C-06D6-4979-84D8-B8813FE5823A}" dt="2026-04-27T15:05:34.041" v="108" actId="14100"/>
          <ac:picMkLst>
            <pc:docMk/>
            <pc:sldMk cId="2235769044" sldId="266"/>
            <ac:picMk id="5" creationId="{27075D7F-C486-B576-2113-0EADF6F41AB7}"/>
          </ac:picMkLst>
        </pc:picChg>
      </pc:sldChg>
      <pc:sldChg chg="addSp modSp new mod">
        <pc:chgData name="Trần Thị Lan" userId="54efa77e000a1526" providerId="LiveId" clId="{745CE16C-06D6-4979-84D8-B8813FE5823A}" dt="2026-04-27T15:08:49.390" v="127" actId="255"/>
        <pc:sldMkLst>
          <pc:docMk/>
          <pc:sldMk cId="1139661354" sldId="267"/>
        </pc:sldMkLst>
        <pc:spChg chg="add mod">
          <ac:chgData name="Trần Thị Lan" userId="54efa77e000a1526" providerId="LiveId" clId="{745CE16C-06D6-4979-84D8-B8813FE5823A}" dt="2026-04-27T15:08:49.390" v="127" actId="255"/>
          <ac:spMkLst>
            <pc:docMk/>
            <pc:sldMk cId="1139661354" sldId="267"/>
            <ac:spMk id="4" creationId="{DEC9D82C-6300-E88C-A9EC-7A2239AFD76D}"/>
          </ac:spMkLst>
        </pc:spChg>
        <pc:picChg chg="add mod">
          <ac:chgData name="Trần Thị Lan" userId="54efa77e000a1526" providerId="LiveId" clId="{745CE16C-06D6-4979-84D8-B8813FE5823A}" dt="2026-04-27T15:08:23.466" v="123" actId="14100"/>
          <ac:picMkLst>
            <pc:docMk/>
            <pc:sldMk cId="1139661354" sldId="267"/>
            <ac:picMk id="3" creationId="{31D23B6F-3E8C-6ADF-CC5F-2D1C170C10C4}"/>
          </ac:picMkLst>
        </pc:picChg>
      </pc:sldChg>
      <pc:sldChg chg="new del">
        <pc:chgData name="Trần Thị Lan" userId="54efa77e000a1526" providerId="LiveId" clId="{745CE16C-06D6-4979-84D8-B8813FE5823A}" dt="2026-04-27T15:07:29.211" v="116" actId="2696"/>
        <pc:sldMkLst>
          <pc:docMk/>
          <pc:sldMk cId="3265545860" sldId="267"/>
        </pc:sldMkLst>
      </pc:sldChg>
      <pc:sldChg chg="addSp delSp modSp new mod">
        <pc:chgData name="Trần Thị Lan" userId="54efa77e000a1526" providerId="LiveId" clId="{745CE16C-06D6-4979-84D8-B8813FE5823A}" dt="2026-04-27T15:11:39.279" v="142" actId="1076"/>
        <pc:sldMkLst>
          <pc:docMk/>
          <pc:sldMk cId="2285499031" sldId="268"/>
        </pc:sldMkLst>
        <pc:spChg chg="add mod">
          <ac:chgData name="Trần Thị Lan" userId="54efa77e000a1526" providerId="LiveId" clId="{745CE16C-06D6-4979-84D8-B8813FE5823A}" dt="2026-04-27T15:11:39.279" v="142" actId="1076"/>
          <ac:spMkLst>
            <pc:docMk/>
            <pc:sldMk cId="2285499031" sldId="268"/>
            <ac:spMk id="6" creationId="{75F873C2-ED82-BBF6-C87C-55F3A459A2D2}"/>
          </ac:spMkLst>
        </pc:spChg>
        <pc:picChg chg="add del">
          <ac:chgData name="Trần Thị Lan" userId="54efa77e000a1526" providerId="LiveId" clId="{745CE16C-06D6-4979-84D8-B8813FE5823A}" dt="2026-04-27T15:09:37.816" v="130" actId="21"/>
          <ac:picMkLst>
            <pc:docMk/>
            <pc:sldMk cId="2285499031" sldId="268"/>
            <ac:picMk id="3" creationId="{3BCC20E2-0196-7345-9625-BFEB2BE7ABB5}"/>
          </ac:picMkLst>
        </pc:picChg>
        <pc:picChg chg="add mod">
          <ac:chgData name="Trần Thị Lan" userId="54efa77e000a1526" providerId="LiveId" clId="{745CE16C-06D6-4979-84D8-B8813FE5823A}" dt="2026-04-27T15:10:29.224" v="135" actId="14100"/>
          <ac:picMkLst>
            <pc:docMk/>
            <pc:sldMk cId="2285499031" sldId="268"/>
            <ac:picMk id="5" creationId="{A6344507-014F-EC00-CEC3-157FEA684FEE}"/>
          </ac:picMkLst>
        </pc:picChg>
      </pc:sldChg>
      <pc:sldChg chg="new del">
        <pc:chgData name="Trần Thị Lan" userId="54efa77e000a1526" providerId="LiveId" clId="{745CE16C-06D6-4979-84D8-B8813FE5823A}" dt="2026-04-27T15:13:37.741" v="144" actId="2696"/>
        <pc:sldMkLst>
          <pc:docMk/>
          <pc:sldMk cId="35816647" sldId="269"/>
        </pc:sldMkLst>
      </pc:sldChg>
      <pc:sldChg chg="addSp modSp new del mod">
        <pc:chgData name="Trần Thị Lan" userId="54efa77e000a1526" providerId="LiveId" clId="{745CE16C-06D6-4979-84D8-B8813FE5823A}" dt="2026-04-27T15:16:17.726" v="152" actId="2696"/>
        <pc:sldMkLst>
          <pc:docMk/>
          <pc:sldMk cId="2400473973" sldId="269"/>
        </pc:sldMkLst>
        <pc:picChg chg="add mod">
          <ac:chgData name="Trần Thị Lan" userId="54efa77e000a1526" providerId="LiveId" clId="{745CE16C-06D6-4979-84D8-B8813FE5823A}" dt="2026-04-27T15:14:57.469" v="147" actId="14100"/>
          <ac:picMkLst>
            <pc:docMk/>
            <pc:sldMk cId="2400473973" sldId="269"/>
            <ac:picMk id="3" creationId="{EB2DF9D1-6D28-28FF-B797-ED9CEBD9E876}"/>
          </ac:picMkLst>
        </pc:picChg>
      </pc:sldChg>
      <pc:sldChg chg="addSp modSp new del mod">
        <pc:chgData name="Trần Thị Lan" userId="54efa77e000a1526" providerId="LiveId" clId="{745CE16C-06D6-4979-84D8-B8813FE5823A}" dt="2026-04-27T15:16:14.699" v="151" actId="2696"/>
        <pc:sldMkLst>
          <pc:docMk/>
          <pc:sldMk cId="1332591805" sldId="270"/>
        </pc:sldMkLst>
        <pc:picChg chg="add mod">
          <ac:chgData name="Trần Thị Lan" userId="54efa77e000a1526" providerId="LiveId" clId="{745CE16C-06D6-4979-84D8-B8813FE5823A}" dt="2026-04-27T15:16:04.352" v="150" actId="14100"/>
          <ac:picMkLst>
            <pc:docMk/>
            <pc:sldMk cId="1332591805" sldId="270"/>
            <ac:picMk id="3" creationId="{FE68C306-6EC2-51DC-FCF5-6BC714B86AE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04BFFD-7E46-7C50-3AF4-3619417E0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BC37D3-F297-E980-FD99-C5529F4E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4DF3FE-ABBF-0338-80CD-C79CCD2CFF5D}"/>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5" name="Footer Placeholder 4">
            <a:extLst>
              <a:ext uri="{FF2B5EF4-FFF2-40B4-BE49-F238E27FC236}">
                <a16:creationId xmlns:a16="http://schemas.microsoft.com/office/drawing/2014/main" xmlns="" id="{0822FF60-E27C-7151-E94D-A6DDF6C1D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3DC38C-C3A6-6CEA-A42A-188BCC6FD4EA}"/>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93127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8459E-7738-D250-330D-2E7D3A0142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439DF5B-0206-1377-756D-4D922C3255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CA21C3-DB86-F758-D239-290EA98317A9}"/>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5" name="Footer Placeholder 4">
            <a:extLst>
              <a:ext uri="{FF2B5EF4-FFF2-40B4-BE49-F238E27FC236}">
                <a16:creationId xmlns:a16="http://schemas.microsoft.com/office/drawing/2014/main" xmlns="" id="{6D1CE351-D872-7329-29AC-DD45E857C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057305-BBC8-B5B9-2EA8-D77F35D0CB80}"/>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361825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DCD0D3-385F-DF33-22FA-8547D01DDA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0AB29BF-D579-9D21-34D8-AB78EDE100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4C475F-3D54-2B37-818F-B4D5CEE74B24}"/>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5" name="Footer Placeholder 4">
            <a:extLst>
              <a:ext uri="{FF2B5EF4-FFF2-40B4-BE49-F238E27FC236}">
                <a16:creationId xmlns:a16="http://schemas.microsoft.com/office/drawing/2014/main" xmlns="" id="{8E7C9DF7-E808-333B-4333-B915B35B6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B7D72A-5B10-5C14-E7FB-23AA9CE09E68}"/>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135687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F191C-5909-08C9-EB15-5C6BD3998E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ACC3F0-0B98-AF78-55BB-7E39518C5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C64E2D-EDF0-1908-4470-1248B256AB83}"/>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5" name="Footer Placeholder 4">
            <a:extLst>
              <a:ext uri="{FF2B5EF4-FFF2-40B4-BE49-F238E27FC236}">
                <a16:creationId xmlns:a16="http://schemas.microsoft.com/office/drawing/2014/main" xmlns="" id="{B7029060-15BA-7128-E7C8-7B9BB5355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6E4012-BCF9-A69C-5140-47CB914F0242}"/>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115729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C1545-D5C1-E50A-E2CE-D6FF898D69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878618-2BD6-CEED-3833-799689E659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9F3336-A2B2-F9A1-AEA9-9F2256D3C4BD}"/>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5" name="Footer Placeholder 4">
            <a:extLst>
              <a:ext uri="{FF2B5EF4-FFF2-40B4-BE49-F238E27FC236}">
                <a16:creationId xmlns:a16="http://schemas.microsoft.com/office/drawing/2014/main" xmlns="" id="{3DAF4759-0AB7-A431-90C3-08EAE5D18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B594E9-0BBB-3BDE-D6E0-9E6B4C68FF12}"/>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100641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60BE0-03D7-2E74-955A-563C3EC46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D601DF-2DF7-BD97-CDD3-BE75ECC79D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4021C9-CD27-CF59-D4B9-576304C858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68291D-D385-D424-FED3-F964208CF77C}"/>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6" name="Footer Placeholder 5">
            <a:extLst>
              <a:ext uri="{FF2B5EF4-FFF2-40B4-BE49-F238E27FC236}">
                <a16:creationId xmlns:a16="http://schemas.microsoft.com/office/drawing/2014/main" xmlns="" id="{B8B53E59-390C-510F-3709-AE53BA396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FA2A78-C7D2-6B10-D093-B6615DD2813A}"/>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289397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ECA4F-921F-DD5A-462F-AFECF64D18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7A782BD-273E-8B8E-D0DE-1A35C82219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53E3FA-63C9-A093-3257-0EBD52B52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BF8A0AB-E42B-18CD-1118-651F5B5514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F02C44B-BC35-0AE6-206D-3B55E6C62A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89CC28B-C6FA-F817-22A4-A43A6ECD8768}"/>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8" name="Footer Placeholder 7">
            <a:extLst>
              <a:ext uri="{FF2B5EF4-FFF2-40B4-BE49-F238E27FC236}">
                <a16:creationId xmlns:a16="http://schemas.microsoft.com/office/drawing/2014/main" xmlns="" id="{656C99A7-A429-B918-F8A4-C6D4F70ED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0831407-3425-34D2-D0C0-BB4564C9F0B7}"/>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66158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F614B-6EFE-AF44-8F7A-ADDF09CD4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2606971-03E7-E9D7-5BB4-87A3136A6596}"/>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4" name="Footer Placeholder 3">
            <a:extLst>
              <a:ext uri="{FF2B5EF4-FFF2-40B4-BE49-F238E27FC236}">
                <a16:creationId xmlns:a16="http://schemas.microsoft.com/office/drawing/2014/main" xmlns="" id="{D38943F3-A629-60A7-C566-674CDBBF3B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92BBC89-8AA4-A391-437A-D20B3D68BD22}"/>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2162161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60CEB0-8B68-DA90-29C8-6A14FA27A0D6}"/>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3" name="Footer Placeholder 2">
            <a:extLst>
              <a:ext uri="{FF2B5EF4-FFF2-40B4-BE49-F238E27FC236}">
                <a16:creationId xmlns:a16="http://schemas.microsoft.com/office/drawing/2014/main" xmlns="" id="{570926CC-DFDC-9A15-9C27-D5A26D837D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E18D095-A76F-6DC6-FDDE-E746B217874B}"/>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242101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27A0BD-7E40-FEB6-0263-5B912236F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D10525-64C2-9F13-CA7E-48C4790C1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6AD08BE-6A0A-FD7C-E276-24D1E6308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287CFD-DBCF-E071-24F3-A0BBC8D0CA58}"/>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6" name="Footer Placeholder 5">
            <a:extLst>
              <a:ext uri="{FF2B5EF4-FFF2-40B4-BE49-F238E27FC236}">
                <a16:creationId xmlns:a16="http://schemas.microsoft.com/office/drawing/2014/main" xmlns="" id="{195EC249-3BBD-4C1F-22E7-269FF4B03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E363971-C0D5-0C67-4CFB-F83507012F3F}"/>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79092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C252BD-11B5-49DE-E2A5-7B04F0B00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34AA5AA-BF71-D1CC-7188-B00A9DCB1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3D8355-3962-9A98-5BA6-A9C2D14DB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0E7C70-41B6-4EA3-3409-DFF2CF938E81}"/>
              </a:ext>
            </a:extLst>
          </p:cNvPr>
          <p:cNvSpPr>
            <a:spLocks noGrp="1"/>
          </p:cNvSpPr>
          <p:nvPr>
            <p:ph type="dt" sz="half" idx="10"/>
          </p:nvPr>
        </p:nvSpPr>
        <p:spPr/>
        <p:txBody>
          <a:bodyPr/>
          <a:lstStyle/>
          <a:p>
            <a:fld id="{4773E6E9-881B-4E8B-94D6-B783F924EBA7}" type="datetimeFigureOut">
              <a:rPr lang="en-US" smtClean="0"/>
              <a:t>5/21/2026</a:t>
            </a:fld>
            <a:endParaRPr lang="en-US"/>
          </a:p>
        </p:txBody>
      </p:sp>
      <p:sp>
        <p:nvSpPr>
          <p:cNvPr id="6" name="Footer Placeholder 5">
            <a:extLst>
              <a:ext uri="{FF2B5EF4-FFF2-40B4-BE49-F238E27FC236}">
                <a16:creationId xmlns:a16="http://schemas.microsoft.com/office/drawing/2014/main" xmlns="" id="{3A92026C-96A6-842E-6B51-2CBB8DF04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0DFDA5-F108-0343-E01F-D3FF6C3E6C4B}"/>
              </a:ext>
            </a:extLst>
          </p:cNvPr>
          <p:cNvSpPr>
            <a:spLocks noGrp="1"/>
          </p:cNvSpPr>
          <p:nvPr>
            <p:ph type="sldNum" sz="quarter" idx="12"/>
          </p:nvPr>
        </p:nvSpPr>
        <p:spPr/>
        <p:txBody>
          <a:bodyPr/>
          <a:lstStyle/>
          <a:p>
            <a:fld id="{BB432E72-0548-49C7-B104-CD0BD9E7F2FD}" type="slidenum">
              <a:rPr lang="en-US" smtClean="0"/>
              <a:t>‹#›</a:t>
            </a:fld>
            <a:endParaRPr lang="en-US"/>
          </a:p>
        </p:txBody>
      </p:sp>
    </p:spTree>
    <p:extLst>
      <p:ext uri="{BB962C8B-B14F-4D97-AF65-F5344CB8AC3E}">
        <p14:creationId xmlns:p14="http://schemas.microsoft.com/office/powerpoint/2010/main" val="295740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EF0B47-936E-58A7-1B03-745215E1E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3BD658-2405-AA4A-83AD-78A7CD264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7FE3B5-C4D7-93DE-5837-BF8132930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73E6E9-881B-4E8B-94D6-B783F924EBA7}" type="datetimeFigureOut">
              <a:rPr lang="en-US" smtClean="0"/>
              <a:t>5/21/2026</a:t>
            </a:fld>
            <a:endParaRPr lang="en-US"/>
          </a:p>
        </p:txBody>
      </p:sp>
      <p:sp>
        <p:nvSpPr>
          <p:cNvPr id="5" name="Footer Placeholder 4">
            <a:extLst>
              <a:ext uri="{FF2B5EF4-FFF2-40B4-BE49-F238E27FC236}">
                <a16:creationId xmlns:a16="http://schemas.microsoft.com/office/drawing/2014/main" xmlns="" id="{AA315D98-9F69-1BA2-F784-B508BF34D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3C2E268F-0937-72D2-94E3-1579E6C64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432E72-0548-49C7-B104-CD0BD9E7F2FD}" type="slidenum">
              <a:rPr lang="en-US" smtClean="0"/>
              <a:t>‹#›</a:t>
            </a:fld>
            <a:endParaRPr lang="en-US"/>
          </a:p>
        </p:txBody>
      </p:sp>
    </p:spTree>
    <p:extLst>
      <p:ext uri="{BB962C8B-B14F-4D97-AF65-F5344CB8AC3E}">
        <p14:creationId xmlns:p14="http://schemas.microsoft.com/office/powerpoint/2010/main" val="1172277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FCECFE-317C-BC71-3A58-820B1624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176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xmlns="" id="{A22C91C1-8D39-2B61-04C5-F28B063F03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621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D23B6F-3E8C-6ADF-CC5F-2D1C170C10C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DEC9D82C-6300-E88C-A9EC-7A2239AFD76D}"/>
              </a:ext>
            </a:extLst>
          </p:cNvPr>
          <p:cNvSpPr txBox="1"/>
          <p:nvPr/>
        </p:nvSpPr>
        <p:spPr>
          <a:xfrm>
            <a:off x="530942" y="717755"/>
            <a:ext cx="11232690" cy="5078313"/>
          </a:xfrm>
          <a:prstGeom prst="rect">
            <a:avLst/>
          </a:prstGeom>
          <a:noFill/>
        </p:spPr>
        <p:txBody>
          <a:bodyPr wrap="square" rtlCol="0">
            <a:spAutoFit/>
          </a:bodyPr>
          <a:lstStyle/>
          <a:p>
            <a:pPr>
              <a:lnSpc>
                <a:spcPct val="150000"/>
              </a:lnSpc>
            </a:pPr>
            <a:r>
              <a:rPr lang="vi-VN" sz="2400" dirty="0">
                <a:latin typeface="+mj-lt"/>
              </a:rPr>
              <a:t>HĐ2: Mở rộng: Ngoài thuyền buồm ra còn có rất nhiều các loại PTGT di chuyển trên sông, biển</a:t>
            </a:r>
          </a:p>
          <a:p>
            <a:pPr>
              <a:lnSpc>
                <a:spcPct val="150000"/>
              </a:lnSpc>
            </a:pPr>
            <a:r>
              <a:rPr lang="vi-VN" sz="2400" dirty="0">
                <a:latin typeface="+mj-lt"/>
              </a:rPr>
              <a:t>- Gọi trẻ kể tên các loại PTGT đường thuỷ khác</a:t>
            </a:r>
          </a:p>
          <a:p>
            <a:pPr>
              <a:lnSpc>
                <a:spcPct val="150000"/>
              </a:lnSpc>
            </a:pPr>
            <a:r>
              <a:rPr lang="vi-VN" sz="2400" dirty="0">
                <a:latin typeface="+mj-lt"/>
              </a:rPr>
              <a:t>- GV chuẩn bị 1 số hình ảnh các PTGT đường thuỷ: </a:t>
            </a:r>
          </a:p>
          <a:p>
            <a:pPr>
              <a:lnSpc>
                <a:spcPct val="150000"/>
              </a:lnSpc>
            </a:pPr>
            <a:r>
              <a:rPr lang="vi-VN" sz="2400" dirty="0">
                <a:latin typeface="+mj-lt"/>
              </a:rPr>
              <a:t>Thuyền thúng, thuyền nan, ca nô, tàu thủy…</a:t>
            </a:r>
          </a:p>
          <a:p>
            <a:pPr>
              <a:lnSpc>
                <a:spcPct val="150000"/>
              </a:lnSpc>
            </a:pPr>
            <a:r>
              <a:rPr lang="vi-VN" sz="2400" dirty="0">
                <a:latin typeface="+mj-lt"/>
              </a:rPr>
              <a:t>- Trẻ kể đến loại nào cô gắn h.ảnh đó lên bảng</a:t>
            </a:r>
          </a:p>
          <a:p>
            <a:pPr>
              <a:lnSpc>
                <a:spcPct val="150000"/>
              </a:lnSpc>
            </a:pPr>
            <a:r>
              <a:rPr lang="vi-VN" sz="2400" dirty="0">
                <a:latin typeface="+mj-lt"/>
              </a:rPr>
              <a:t>- Trẻ gọi tên các PTGT đường thuỷ lại 1 vài lần</a:t>
            </a:r>
          </a:p>
          <a:p>
            <a:pPr>
              <a:lnSpc>
                <a:spcPct val="150000"/>
              </a:lnSpc>
            </a:pPr>
            <a:r>
              <a:rPr lang="vi-VN" sz="2400" dirty="0">
                <a:latin typeface="+mj-lt"/>
              </a:rPr>
              <a:t>- Cô con mình sẽ cùng nhau tìm hiểu KP các PTGT này kỹ hơn vào các giờ sau, bây giờ cô thưởng cho cả</a:t>
            </a:r>
          </a:p>
        </p:txBody>
      </p:sp>
    </p:spTree>
    <p:extLst>
      <p:ext uri="{BB962C8B-B14F-4D97-AF65-F5344CB8AC3E}">
        <p14:creationId xmlns:p14="http://schemas.microsoft.com/office/powerpoint/2010/main" val="113966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1A2635-6AC1-4EE5-86D2-129C5064D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184490" cy="3429000"/>
          </a:xfrm>
          <a:prstGeom prst="rect">
            <a:avLst/>
          </a:prstGeom>
        </p:spPr>
      </p:pic>
      <p:pic>
        <p:nvPicPr>
          <p:cNvPr id="5" name="Picture 4">
            <a:extLst>
              <a:ext uri="{FF2B5EF4-FFF2-40B4-BE49-F238E27FC236}">
                <a16:creationId xmlns:a16="http://schemas.microsoft.com/office/drawing/2014/main" xmlns="" id="{090B7C58-DCDB-8A33-3850-F21F25C57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01"/>
            <a:ext cx="6184490" cy="3428999"/>
          </a:xfrm>
          <a:prstGeom prst="rect">
            <a:avLst/>
          </a:prstGeom>
        </p:spPr>
      </p:pic>
      <p:pic>
        <p:nvPicPr>
          <p:cNvPr id="7" name="Picture 6">
            <a:extLst>
              <a:ext uri="{FF2B5EF4-FFF2-40B4-BE49-F238E27FC236}">
                <a16:creationId xmlns:a16="http://schemas.microsoft.com/office/drawing/2014/main" xmlns="" id="{2B8C4F20-87B2-7481-B822-DEA325A04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490" y="1"/>
            <a:ext cx="6007510" cy="3428999"/>
          </a:xfrm>
          <a:prstGeom prst="rect">
            <a:avLst/>
          </a:prstGeom>
        </p:spPr>
      </p:pic>
      <p:pic>
        <p:nvPicPr>
          <p:cNvPr id="9" name="Picture 8">
            <a:extLst>
              <a:ext uri="{FF2B5EF4-FFF2-40B4-BE49-F238E27FC236}">
                <a16:creationId xmlns:a16="http://schemas.microsoft.com/office/drawing/2014/main" xmlns="" id="{F860276A-1E33-DD54-0DD7-D4797FCE7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4490" y="3428999"/>
            <a:ext cx="6007510" cy="3429000"/>
          </a:xfrm>
          <a:prstGeom prst="rect">
            <a:avLst/>
          </a:prstGeom>
        </p:spPr>
      </p:pic>
    </p:spTree>
    <p:extLst>
      <p:ext uri="{BB962C8B-B14F-4D97-AF65-F5344CB8AC3E}">
        <p14:creationId xmlns:p14="http://schemas.microsoft.com/office/powerpoint/2010/main" val="4210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344507-014F-EC00-CEC3-157FEA684FEE}"/>
              </a:ext>
            </a:extLst>
          </p:cNvPr>
          <p:cNvPicPr>
            <a:picLocks noChangeAspect="1"/>
          </p:cNvPicPr>
          <p:nvPr/>
        </p:nvPicPr>
        <p:blipFill>
          <a:blip r:embed="rId2"/>
          <a:stretch>
            <a:fillRect/>
          </a:stretch>
        </p:blipFill>
        <p:spPr>
          <a:xfrm>
            <a:off x="0" y="0"/>
            <a:ext cx="12192000" cy="6941574"/>
          </a:xfrm>
          <a:prstGeom prst="rect">
            <a:avLst/>
          </a:prstGeom>
        </p:spPr>
      </p:pic>
      <p:sp>
        <p:nvSpPr>
          <p:cNvPr id="6" name="TextBox 5">
            <a:extLst>
              <a:ext uri="{FF2B5EF4-FFF2-40B4-BE49-F238E27FC236}">
                <a16:creationId xmlns:a16="http://schemas.microsoft.com/office/drawing/2014/main" xmlns="" id="{75F873C2-ED82-BBF6-C87C-55F3A459A2D2}"/>
              </a:ext>
            </a:extLst>
          </p:cNvPr>
          <p:cNvSpPr txBox="1"/>
          <p:nvPr/>
        </p:nvSpPr>
        <p:spPr>
          <a:xfrm>
            <a:off x="930345" y="854686"/>
            <a:ext cx="9962599" cy="4457952"/>
          </a:xfrm>
          <a:prstGeom prst="rect">
            <a:avLst/>
          </a:prstGeom>
          <a:noFill/>
        </p:spPr>
        <p:txBody>
          <a:bodyPr wrap="none" rtlCol="0">
            <a:spAutoFit/>
          </a:bodyPr>
          <a:lstStyle/>
          <a:p>
            <a:pPr>
              <a:lnSpc>
                <a:spcPct val="150000"/>
              </a:lnSpc>
            </a:pPr>
            <a:r>
              <a:rPr lang="vi-VN" sz="2400" dirty="0">
                <a:latin typeface="+mj-lt"/>
              </a:rPr>
              <a:t>HĐ3: Bé vui sáng tạo</a:t>
            </a:r>
          </a:p>
          <a:p>
            <a:pPr>
              <a:lnSpc>
                <a:spcPct val="150000"/>
              </a:lnSpc>
            </a:pPr>
            <a:r>
              <a:rPr lang="vi-VN" sz="2400" dirty="0">
                <a:latin typeface="+mj-lt"/>
              </a:rPr>
              <a:t>- Cô cho trẻ về 3 nhóm </a:t>
            </a:r>
          </a:p>
          <a:p>
            <a:pPr>
              <a:lnSpc>
                <a:spcPct val="150000"/>
              </a:lnSpc>
            </a:pPr>
            <a:r>
              <a:rPr lang="vi-VN" sz="2400" dirty="0">
                <a:latin typeface="+mj-lt"/>
              </a:rPr>
              <a:t>+ Nhóm 1: Dán thuyền bằng lá cây </a:t>
            </a:r>
          </a:p>
          <a:p>
            <a:pPr>
              <a:lnSpc>
                <a:spcPct val="150000"/>
              </a:lnSpc>
            </a:pPr>
            <a:r>
              <a:rPr lang="vi-VN" sz="2400" dirty="0">
                <a:latin typeface="+mj-lt"/>
              </a:rPr>
              <a:t>+ Nhóm 2: Trang trí khung tranh: Bằng những quả bông màu, vỏ hạt dẻ, hoa, lá</a:t>
            </a:r>
          </a:p>
          <a:p>
            <a:pPr>
              <a:lnSpc>
                <a:spcPct val="150000"/>
              </a:lnSpc>
            </a:pPr>
            <a:r>
              <a:rPr lang="vi-VN" sz="2400" dirty="0">
                <a:latin typeface="+mj-lt"/>
              </a:rPr>
              <a:t>+ Nhóm 3: Tô màu thuyền buồm</a:t>
            </a:r>
          </a:p>
          <a:p>
            <a:pPr>
              <a:lnSpc>
                <a:spcPct val="150000"/>
              </a:lnSpc>
            </a:pPr>
            <a:r>
              <a:rPr lang="vi-VN" sz="2400" dirty="0">
                <a:latin typeface="+mj-lt"/>
              </a:rPr>
              <a:t>- Trẻ mang sản phẩm của nhóm mình lên và trưng bày chụp ảnh </a:t>
            </a:r>
          </a:p>
          <a:p>
            <a:pPr>
              <a:lnSpc>
                <a:spcPct val="150000"/>
              </a:lnSpc>
            </a:pPr>
            <a:r>
              <a:rPr lang="vi-VN" sz="2400" dirty="0">
                <a:latin typeface="+mj-lt"/>
              </a:rPr>
              <a:t>III. Kết thúc: Cô nhận xét tiết học</a:t>
            </a: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499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FCA105-E3E2-3A7C-3E89-989D5F1569CA}"/>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xmlns="" id="{9E76B8CF-F318-541A-927D-314F3CE3797C}"/>
              </a:ext>
            </a:extLst>
          </p:cNvPr>
          <p:cNvSpPr txBox="1"/>
          <p:nvPr/>
        </p:nvSpPr>
        <p:spPr>
          <a:xfrm>
            <a:off x="162232" y="395416"/>
            <a:ext cx="11867535" cy="415498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Mục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đích</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buồm</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Rèn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3. Thái </a:t>
            </a:r>
            <a:r>
              <a:rPr lang="en-US" sz="2400" dirty="0" err="1">
                <a:latin typeface="Times New Roman" panose="02020603050405020304" pitchFamily="18" charset="0"/>
                <a:cs typeface="Times New Roman" panose="02020603050405020304" pitchFamily="18" charset="0"/>
              </a:rPr>
              <a:t>độ</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67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C42394-5DF0-B404-FD74-9B5EB6387A8C}"/>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xmlns="" id="{C9ED851E-E77A-0756-877C-A22867F34F39}"/>
              </a:ext>
            </a:extLst>
          </p:cNvPr>
          <p:cNvSpPr txBox="1"/>
          <p:nvPr/>
        </p:nvSpPr>
        <p:spPr>
          <a:xfrm>
            <a:off x="717755" y="828801"/>
            <a:ext cx="8333498" cy="2600199"/>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II.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video </a:t>
            </a:r>
            <a:r>
              <a:rPr lang="en-US" sz="2800" dirty="0" err="1" smtClean="0">
                <a:latin typeface="Times New Roman" panose="02020603050405020304" pitchFamily="18" charset="0"/>
                <a:cs typeface="Times New Roman" panose="02020603050405020304" pitchFamily="18" charset="0"/>
              </a:rPr>
              <a:t>thuyền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buồm</a:t>
            </a: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hát</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thuyền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60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D92C1F-3741-8104-0145-5375A1D7DE62}"/>
              </a:ext>
            </a:extLst>
          </p:cNvPr>
          <p:cNvPicPr>
            <a:picLocks noChangeAspect="1"/>
          </p:cNvPicPr>
          <p:nvPr/>
        </p:nvPicPr>
        <p:blipFill>
          <a:blip r:embed="rId2"/>
          <a:stretch>
            <a:fillRect/>
          </a:stretch>
        </p:blipFill>
        <p:spPr>
          <a:xfrm>
            <a:off x="0" y="-157315"/>
            <a:ext cx="12192000" cy="7015316"/>
          </a:xfrm>
          <a:prstGeom prst="rect">
            <a:avLst/>
          </a:prstGeom>
        </p:spPr>
      </p:pic>
      <p:sp>
        <p:nvSpPr>
          <p:cNvPr id="4" name="TextBox 3">
            <a:extLst>
              <a:ext uri="{FF2B5EF4-FFF2-40B4-BE49-F238E27FC236}">
                <a16:creationId xmlns:a16="http://schemas.microsoft.com/office/drawing/2014/main" xmlns="" id="{8F3500D0-209C-19C0-99D9-BFDB1AB97D41}"/>
              </a:ext>
            </a:extLst>
          </p:cNvPr>
          <p:cNvSpPr txBox="1"/>
          <p:nvPr/>
        </p:nvSpPr>
        <p:spPr>
          <a:xfrm>
            <a:off x="481781" y="265471"/>
            <a:ext cx="3416384" cy="769441"/>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III. Tiến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0EEE1C0-21F7-E831-92EC-D7804DCB9248}"/>
              </a:ext>
            </a:extLst>
          </p:cNvPr>
          <p:cNvSpPr txBox="1"/>
          <p:nvPr/>
        </p:nvSpPr>
        <p:spPr>
          <a:xfrm>
            <a:off x="668594" y="953729"/>
            <a:ext cx="184731" cy="369332"/>
          </a:xfrm>
          <a:prstGeom prst="rect">
            <a:avLst/>
          </a:prstGeom>
          <a:noFill/>
        </p:spPr>
        <p:txBody>
          <a:bodyPr wrap="none" rtlCol="0">
            <a:spAutoFit/>
          </a:bodyPr>
          <a:lstStyle/>
          <a:p>
            <a:endParaRPr lang="en-US" dirty="0"/>
          </a:p>
        </p:txBody>
      </p:sp>
      <p:graphicFrame>
        <p:nvGraphicFramePr>
          <p:cNvPr id="10" name="Table 9">
            <a:extLst>
              <a:ext uri="{FF2B5EF4-FFF2-40B4-BE49-F238E27FC236}">
                <a16:creationId xmlns:a16="http://schemas.microsoft.com/office/drawing/2014/main" xmlns="" id="{2A518A98-78D1-A1AE-77CC-FE3D7AC1F41D}"/>
              </a:ext>
            </a:extLst>
          </p:cNvPr>
          <p:cNvGraphicFramePr>
            <a:graphicFrameLocks noGrp="1"/>
          </p:cNvGraphicFramePr>
          <p:nvPr>
            <p:extLst>
              <p:ext uri="{D42A27DB-BD31-4B8C-83A1-F6EECF244321}">
                <p14:modId xmlns:p14="http://schemas.microsoft.com/office/powerpoint/2010/main" val="3942700312"/>
              </p:ext>
            </p:extLst>
          </p:nvPr>
        </p:nvGraphicFramePr>
        <p:xfrm>
          <a:off x="481781" y="843427"/>
          <a:ext cx="10515600" cy="4989703"/>
        </p:xfrm>
        <a:graphic>
          <a:graphicData uri="http://schemas.openxmlformats.org/drawingml/2006/table">
            <a:tbl>
              <a:tblPr>
                <a:tableStyleId>{2D5ABB26-0587-4C30-8999-92F81FD0307C}</a:tableStyleId>
              </a:tblPr>
              <a:tblGrid>
                <a:gridCol w="10515600">
                  <a:extLst>
                    <a:ext uri="{9D8B030D-6E8A-4147-A177-3AD203B41FA5}">
                      <a16:colId xmlns:a16="http://schemas.microsoft.com/office/drawing/2014/main" xmlns="" val="3485000941"/>
                    </a:ext>
                  </a:extLst>
                </a:gridCol>
              </a:tblGrid>
              <a:tr h="0">
                <a:tc>
                  <a:txBody>
                    <a:bodyPr/>
                    <a:lstStyle/>
                    <a:p>
                      <a:pPr marL="0" marR="0" algn="l">
                        <a:lnSpc>
                          <a:spcPct val="107000"/>
                        </a:lnSpc>
                        <a:spcAft>
                          <a:spcPts val="800"/>
                        </a:spcAft>
                        <a:buNone/>
                      </a:pPr>
                      <a:r>
                        <a:rPr lang="en-US" sz="2000" dirty="0">
                          <a:effectLst/>
                          <a:latin typeface="Times New Roman" panose="02020603050405020304" pitchFamily="18" charset="0"/>
                          <a:cs typeface="Times New Roman" panose="02020603050405020304" pitchFamily="18" charset="0"/>
                        </a:rPr>
                        <a:t>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Ổn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chức</a:t>
                      </a:r>
                      <a:r>
                        <a:rPr lang="en-US" sz="2400" dirty="0">
                          <a:effectLst/>
                          <a:latin typeface="Times New Roman" panose="02020603050405020304" pitchFamily="18" charset="0"/>
                          <a:cs typeface="Times New Roman" panose="02020603050405020304" pitchFamily="18" charset="0"/>
                        </a:rPr>
                        <a:t> </a:t>
                      </a:r>
                    </a:p>
                    <a:p>
                      <a:pPr marL="0" marR="0" algn="l">
                        <a:lnSpc>
                          <a:spcPct val="107000"/>
                        </a:lnSpc>
                        <a:spcAft>
                          <a:spcPts val="800"/>
                        </a:spcAft>
                        <a:buNone/>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Vỗ</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a:t>
                      </a:r>
                    </a:p>
                    <a:p>
                      <a:pPr marL="0" marR="0" algn="l">
                        <a:lnSpc>
                          <a:spcPct val="107000"/>
                        </a:lnSpc>
                        <a:spcAft>
                          <a:spcPts val="800"/>
                        </a:spcAft>
                        <a:buNone/>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cs typeface="Times New Roman" panose="02020603050405020304" pitchFamily="18" charset="0"/>
                        </a:rPr>
                        <a:t> </a:t>
                      </a:r>
                    </a:p>
                    <a:p>
                      <a:pPr marL="0" marR="0" algn="l">
                        <a:lnSpc>
                          <a:spcPct val="107000"/>
                        </a:lnSpc>
                        <a:spcAft>
                          <a:spcPts val="800"/>
                        </a:spcAft>
                        <a:buNone/>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Hôm</a:t>
                      </a:r>
                      <a:r>
                        <a:rPr lang="en-US" sz="2400" dirty="0">
                          <a:effectLst/>
                          <a:latin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cs typeface="Times New Roman" panose="02020603050405020304" pitchFamily="18" charset="0"/>
                        </a:rPr>
                        <a:t>? </a:t>
                      </a:r>
                    </a:p>
                    <a:p>
                      <a:pPr marL="0" marR="0" algn="l">
                        <a:lnSpc>
                          <a:spcPct val="107000"/>
                        </a:lnSpc>
                        <a:spcAft>
                          <a:spcPts val="800"/>
                        </a:spcAft>
                        <a:buNone/>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vui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cs typeface="Times New Roman" panose="02020603050405020304" pitchFamily="18" charset="0"/>
                        </a:rPr>
                        <a:t>? -&gt; Cho </a:t>
                      </a:r>
                      <a:r>
                        <a:rPr lang="en-US" sz="2400" dirty="0" err="1">
                          <a:effectLst/>
                          <a:latin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vui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vui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thích</a:t>
                      </a:r>
                      <a:r>
                        <a:rPr lang="en-US" sz="2400" dirty="0">
                          <a:effectLst/>
                          <a:latin typeface="Times New Roman" panose="02020603050405020304" pitchFamily="18" charset="0"/>
                          <a:cs typeface="Times New Roman" panose="02020603050405020304" pitchFamily="18" charset="0"/>
                        </a:rPr>
                        <a:t>… </a:t>
                      </a:r>
                    </a:p>
                    <a:p>
                      <a:pPr marL="0" marR="0" algn="l">
                        <a:lnSpc>
                          <a:spcPct val="107000"/>
                        </a:lnSpc>
                        <a:spcAft>
                          <a:spcPts val="800"/>
                        </a:spcAft>
                        <a:buNone/>
                      </a:pPr>
                      <a:r>
                        <a:rPr lang="en-US" sz="2400" dirty="0">
                          <a:effectLst/>
                          <a:latin typeface="Times New Roman" panose="02020603050405020304" pitchFamily="18" charset="0"/>
                          <a:cs typeface="Times New Roman" panose="02020603050405020304" pitchFamily="18" charset="0"/>
                        </a:rPr>
                        <a:t>+ Khi con </a:t>
                      </a:r>
                      <a:r>
                        <a:rPr lang="en-US" sz="2400" dirty="0" err="1">
                          <a:effectLst/>
                          <a:latin typeface="Times New Roman" panose="02020603050405020304" pitchFamily="18" charset="0"/>
                          <a:cs typeface="Times New Roman" panose="02020603050405020304" pitchFamily="18" charset="0"/>
                        </a:rPr>
                        <a:t>buồn</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cs typeface="Times New Roman" panose="02020603050405020304" pitchFamily="18" charset="0"/>
                        </a:rPr>
                        <a:t>? </a:t>
                      </a:r>
                    </a:p>
                    <a:p>
                      <a:pPr marL="0" marR="0" algn="l">
                        <a:lnSpc>
                          <a:spcPct val="107000"/>
                        </a:lnSpc>
                        <a:spcAft>
                          <a:spcPts val="800"/>
                        </a:spcAft>
                        <a:buNone/>
                      </a:pP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thích</a:t>
                      </a:r>
                      <a:r>
                        <a:rPr lang="en-US" sz="2400" dirty="0">
                          <a:effectLst/>
                          <a:latin typeface="Times New Roman" panose="02020603050405020304" pitchFamily="18" charset="0"/>
                          <a:cs typeface="Times New Roman" panose="02020603050405020304" pitchFamily="18" charset="0"/>
                        </a:rPr>
                        <a:t> ai ở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buồn</a:t>
                      </a:r>
                      <a:r>
                        <a:rPr lang="en-US" sz="2400" dirty="0">
                          <a:effectLst/>
                          <a:latin typeface="Times New Roman" panose="02020603050405020304" pitchFamily="18" charset="0"/>
                          <a:cs typeface="Times New Roman" panose="02020603050405020304" pitchFamily="18" charset="0"/>
                        </a:rPr>
                        <a:t>?-&gt;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buồn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vui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a:t>
                      </a:r>
                    </a:p>
                    <a:p>
                      <a:pPr marL="0" marR="0" algn="l">
                        <a:lnSpc>
                          <a:spcPct val="107000"/>
                        </a:lnSpc>
                        <a:spcAft>
                          <a:spcPts val="800"/>
                        </a:spcAft>
                        <a:buNone/>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nhỏ</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vui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du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muốn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du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đâu</a:t>
                      </a:r>
                      <a:r>
                        <a:rPr lang="en-US" sz="2400" dirty="0">
                          <a:effectLst/>
                          <a:latin typeface="Times New Roman" panose="02020603050405020304" pitchFamily="18" charset="0"/>
                          <a:cs typeface="Times New Roman" panose="02020603050405020304" pitchFamily="18" charset="0"/>
                        </a:rPr>
                        <a:t> ko?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xmlns="" val="2991636272"/>
                  </a:ext>
                </a:extLst>
              </a:tr>
            </a:tbl>
          </a:graphicData>
        </a:graphic>
      </p:graphicFrame>
    </p:spTree>
    <p:extLst>
      <p:ext uri="{BB962C8B-B14F-4D97-AF65-F5344CB8AC3E}">
        <p14:creationId xmlns:p14="http://schemas.microsoft.com/office/powerpoint/2010/main" val="1775047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xmlns="" id="{CCCAEACA-5010-F6F4-0A7A-0BB3F03F43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6994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B3C61A1-93AB-3174-3F90-9CCC765B5B4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xmlns="" id="{3AF34837-E411-E9D9-CB30-13A96C559EA9}"/>
              </a:ext>
            </a:extLst>
          </p:cNvPr>
          <p:cNvSpPr txBox="1"/>
          <p:nvPr/>
        </p:nvSpPr>
        <p:spPr>
          <a:xfrm>
            <a:off x="285137" y="324465"/>
            <a:ext cx="10903974" cy="6494085"/>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II.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a:t>
            </a:r>
          </a:p>
          <a:p>
            <a:r>
              <a:rPr lang="en-US" sz="2200" dirty="0">
                <a:latin typeface="Times New Roman" panose="02020603050405020304" pitchFamily="18" charset="0"/>
                <a:cs typeface="Times New Roman" panose="02020603050405020304" pitchFamily="18" charset="0"/>
              </a:rPr>
              <a:t>HĐ1: </a:t>
            </a:r>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trẻ</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xem</a:t>
            </a:r>
            <a:r>
              <a:rPr lang="en-US" sz="2200" dirty="0">
                <a:latin typeface="Times New Roman" panose="02020603050405020304" pitchFamily="18" charset="0"/>
                <a:cs typeface="Times New Roman" panose="02020603050405020304" pitchFamily="18" charset="0"/>
              </a:rPr>
              <a:t> video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trẻ</a:t>
            </a:r>
            <a:r>
              <a:rPr lang="en-US" sz="2200" dirty="0">
                <a:latin typeface="Times New Roman" panose="02020603050405020304" pitchFamily="18" charset="0"/>
                <a:cs typeface="Times New Roman" panose="02020603050405020304" pitchFamily="18" charset="0"/>
              </a:rPr>
              <a:t>: </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a:t>
            </a:r>
          </a:p>
          <a:p>
            <a:r>
              <a:rPr lang="en-US" sz="2200" dirty="0">
                <a:latin typeface="Times New Roman" panose="02020603050405020304" pitchFamily="18" charset="0"/>
                <a:cs typeface="Times New Roman" panose="02020603050405020304" pitchFamily="18" charset="0"/>
              </a:rPr>
              <a:t>+ Các con </a:t>
            </a:r>
            <a:r>
              <a:rPr lang="en-US" sz="2200" dirty="0" err="1">
                <a:latin typeface="Times New Roman" panose="02020603050405020304" pitchFamily="18" charset="0"/>
                <a:cs typeface="Times New Roman" panose="02020603050405020304" pitchFamily="18" charset="0"/>
              </a:rPr>
              <a:t>vừa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Video? </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-&gt; (con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a:t>
            </a:r>
          </a:p>
          <a:p>
            <a:r>
              <a:rPr lang="vi-VN" sz="2200" dirty="0">
                <a:latin typeface="Times New Roman" panose="02020603050405020304" pitchFamily="18" charset="0"/>
                <a:cs typeface="Times New Roman" panose="02020603050405020304" pitchFamily="18" charset="0"/>
              </a:rPr>
              <a:t>* Trẻ tự tìm hiểu khám phá đối tượng theo nhóm:</a:t>
            </a:r>
          </a:p>
          <a:p>
            <a:r>
              <a:rPr lang="vi-VN" sz="2200" dirty="0">
                <a:latin typeface="Times New Roman" panose="02020603050405020304" pitchFamily="18" charset="0"/>
                <a:cs typeface="Times New Roman" panose="02020603050405020304" pitchFamily="18" charset="0"/>
              </a:rPr>
              <a:t>- Chia trẻ thành 3 nhóm, CB đồ dùng cho các nhóm (Tranh -hình ảnh chiếc thuyền buồm, bảng “ghi chép” KQ quan sát bằng cách gắn hình ảnh tương ứng)</a:t>
            </a:r>
          </a:p>
          <a:p>
            <a:r>
              <a:rPr lang="vi-VN" sz="2200" dirty="0">
                <a:latin typeface="Times New Roman" panose="02020603050405020304" pitchFamily="18" charset="0"/>
                <a:cs typeface="Times New Roman" panose="02020603050405020304" pitchFamily="18" charset="0"/>
              </a:rPr>
              <a:t>- Gợi ý ND cho trẻ quan sát, thảo luận: quan sát về đặc điểm, công dụng, nơi hoạt động của thuyền buồm.</a:t>
            </a:r>
          </a:p>
          <a:p>
            <a:r>
              <a:rPr lang="vi-VN" sz="2200" dirty="0">
                <a:latin typeface="Times New Roman" panose="02020603050405020304" pitchFamily="18" charset="0"/>
                <a:cs typeface="Times New Roman" panose="02020603050405020304" pitchFamily="18" charset="0"/>
              </a:rPr>
              <a:t>- Cô đến từng nhóm bao quát và hỗ trợ khi trẻ cần</a:t>
            </a:r>
          </a:p>
          <a:p>
            <a:r>
              <a:rPr lang="vi-VN" sz="2200" dirty="0">
                <a:latin typeface="Times New Roman" panose="02020603050405020304" pitchFamily="18" charset="0"/>
                <a:cs typeface="Times New Roman" panose="02020603050405020304" pitchFamily="18" charset="0"/>
              </a:rPr>
              <a:t>* Các nhóm chia sẻ kết quả quan sát tìm hiểu của nhóm</a:t>
            </a:r>
          </a:p>
          <a:p>
            <a:r>
              <a:rPr lang="vi-VN" sz="2200" dirty="0">
                <a:latin typeface="Times New Roman" panose="02020603050405020304" pitchFamily="18" charset="0"/>
                <a:cs typeface="Times New Roman" panose="02020603050405020304" pitchFamily="18" charset="0"/>
              </a:rPr>
              <a:t>- Trẻ ngồi hình chữ U</a:t>
            </a:r>
          </a:p>
          <a:p>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a:t>
            </a:r>
            <a:r>
              <a:rPr lang="vi-VN" sz="2200" dirty="0">
                <a:latin typeface="Times New Roman" panose="02020603050405020304" pitchFamily="18" charset="0"/>
                <a:cs typeface="Times New Roman" panose="02020603050405020304" pitchFamily="18" charset="0"/>
              </a:rPr>
              <a:t> gọi đại diện từng nhóm lên chia sẻ: Đặc điểm, cấu tạo, công dụng, nơi hoạt động của thuyền buồm.</a:t>
            </a:r>
          </a:p>
          <a:p>
            <a:r>
              <a:rPr lang="vi-VN" sz="2200" dirty="0">
                <a:latin typeface="Times New Roman" panose="02020603050405020304" pitchFamily="18" charset="0"/>
                <a:cs typeface="Times New Roman" panose="02020603050405020304" pitchFamily="18" charset="0"/>
              </a:rPr>
              <a:t>- Các thành viên trong nhóm khác có ý kiến gì không?</a:t>
            </a:r>
          </a:p>
          <a:p>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56442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yền 3 vách Hạ Long đi trên biển - YouTube">
            <a:hlinkClick r:id="" action="ppaction://media"/>
            <a:extLst>
              <a:ext uri="{FF2B5EF4-FFF2-40B4-BE49-F238E27FC236}">
                <a16:creationId xmlns:a16="http://schemas.microsoft.com/office/drawing/2014/main" xmlns="" id="{4D471B35-0AFA-FEFE-A539-F87FB6985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631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3BF0E61D-D3F8-3898-10D8-E8701B999FA6}"/>
              </a:ext>
            </a:extLst>
          </p:cNvPr>
          <p:cNvSpPr>
            <a:spLocks noGrp="1"/>
          </p:cNvSpPr>
          <p:nvPr>
            <p:ph type="subTitle" idx="1"/>
          </p:nvPr>
        </p:nvSpPr>
        <p:spPr>
          <a:xfrm>
            <a:off x="0" y="0"/>
            <a:ext cx="12191999" cy="6857999"/>
          </a:xfrm>
        </p:spPr>
        <p:txBody>
          <a:bodyPr/>
          <a:lstStyle/>
          <a:p>
            <a:endParaRPr lang="en-US" dirty="0"/>
          </a:p>
        </p:txBody>
      </p:sp>
      <p:pic>
        <p:nvPicPr>
          <p:cNvPr id="5" name="Picture 4">
            <a:extLst>
              <a:ext uri="{FF2B5EF4-FFF2-40B4-BE49-F238E27FC236}">
                <a16:creationId xmlns:a16="http://schemas.microsoft.com/office/drawing/2014/main" xmlns="" id="{B976C2F8-A1E3-FEBC-0DA2-D8BAFEFCD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6773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7075D7F-C486-B576-2113-0EADF6F41AB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64CFFCB-0C94-BF09-FEF5-8E06EE61D4C0}"/>
              </a:ext>
            </a:extLst>
          </p:cNvPr>
          <p:cNvSpPr txBox="1"/>
          <p:nvPr/>
        </p:nvSpPr>
        <p:spPr>
          <a:xfrm>
            <a:off x="108154" y="117988"/>
            <a:ext cx="12083846" cy="7094250"/>
          </a:xfrm>
          <a:prstGeom prst="rect">
            <a:avLst/>
          </a:prstGeom>
          <a:noFill/>
        </p:spPr>
        <p:txBody>
          <a:bodyPr wrap="square" rtlCol="0">
            <a:spAutoFit/>
          </a:bodyPr>
          <a:lstStyle/>
          <a:p>
            <a:r>
              <a:rPr lang="vi-VN" sz="1900" dirty="0"/>
              <a:t>* Đàm thoại khái quát kiến thức</a:t>
            </a:r>
          </a:p>
          <a:p>
            <a:r>
              <a:rPr lang="vi-VN" sz="1900" dirty="0"/>
              <a:t>- Cô cho trẻ quan sát hình ảnh thuyền buồm trên màn hình, đàm thoại cùng trẻ:</a:t>
            </a:r>
          </a:p>
          <a:p>
            <a:r>
              <a:rPr lang="vi-VN" sz="1900" dirty="0"/>
              <a:t>+ Thuyền buồm có cấu tạo gồm mấy phần? </a:t>
            </a:r>
          </a:p>
          <a:p>
            <a:r>
              <a:rPr lang="vi-VN" sz="1900" dirty="0"/>
              <a:t>+ Đây là gì? (Mũi thuyền)- Gọi trẻ nhắc lại nhiều lần</a:t>
            </a:r>
          </a:p>
          <a:p>
            <a:r>
              <a:rPr lang="vi-VN" sz="1900" dirty="0"/>
              <a:t>+ Mũi thuyền ở phía trước hay phía sau của con thuyền?</a:t>
            </a:r>
          </a:p>
          <a:p>
            <a:r>
              <a:rPr lang="vi-VN" sz="1900" dirty="0"/>
              <a:t>Nếu dùng 2 tay để miêu tả mĩ thuyền con sẽ làm NTN?</a:t>
            </a:r>
          </a:p>
          <a:p>
            <a:r>
              <a:rPr lang="vi-VN" sz="1900" dirty="0"/>
              <a:t>+ Tiếp theo mũi thuyền đến phần gì của thuyền đây? (Thân thuyền)- Gọi trẻ nói tên bộ phận này nhiều lần</a:t>
            </a:r>
          </a:p>
          <a:p>
            <a:r>
              <a:rPr lang="vi-VN" sz="1900" dirty="0"/>
              <a:t>+ Thân thuyền được làm bằng gì? </a:t>
            </a:r>
            <a:endParaRPr lang="en-US" sz="1900" dirty="0"/>
          </a:p>
          <a:p>
            <a:r>
              <a:rPr lang="vi-VN" sz="1900" dirty="0"/>
              <a:t>+ Các con nhìn xem thân thuyền rộng và phẳng để làm gì?? Giới thiệu phần bao quanh thân là KHOANG thuyền-  Gọi trẻ nhắc lại nhiều lần</a:t>
            </a:r>
          </a:p>
          <a:p>
            <a:r>
              <a:rPr lang="vi-VN" sz="1900" dirty="0"/>
              <a:t>Ngoài mũi thuyền, thân (khoang) ra, thuyền buồm còn có gì đặc biệt đây? (Cột, cánh buồm) Gọi trẻ nhắc lại nhiều lần</a:t>
            </a:r>
          </a:p>
          <a:p>
            <a:r>
              <a:rPr lang="vi-VN" sz="1900" dirty="0"/>
              <a:t>+ Tại sao cột buồm lại phải cao và đứng thẳng như thế?</a:t>
            </a:r>
          </a:p>
          <a:p>
            <a:r>
              <a:rPr lang="vi-VN" sz="1900" dirty="0"/>
              <a:t>+ Cánh buồm làm gì để giúp thuyền đi xa? </a:t>
            </a:r>
          </a:p>
          <a:p>
            <a:r>
              <a:rPr lang="vi-VN" sz="1900" dirty="0"/>
              <a:t>+ Nếu cánh buồm bị rách hoặc không đón gió chuyện gì sẽ xảy ra? </a:t>
            </a:r>
          </a:p>
          <a:p>
            <a:r>
              <a:rPr lang="vi-VN" sz="1900" dirty="0"/>
              <a:t>+ Thuyền buồm chạy bằng gì? </a:t>
            </a:r>
          </a:p>
          <a:p>
            <a:r>
              <a:rPr lang="vi-VN" sz="1900" dirty="0"/>
              <a:t>+ Thuyền buồm chạy ở đâu?</a:t>
            </a:r>
          </a:p>
          <a:p>
            <a:r>
              <a:rPr lang="vi-VN" sz="1900" dirty="0"/>
              <a:t>+ Thuyền buồm dùng để làm gì?</a:t>
            </a:r>
          </a:p>
          <a:p>
            <a:r>
              <a:rPr lang="vi-VN" sz="1900" dirty="0"/>
              <a:t>+ Thuyền buồm là phương tiện giao thông đường gì?</a:t>
            </a:r>
          </a:p>
          <a:p>
            <a:r>
              <a:rPr lang="vi-VN" sz="1900" dirty="0"/>
              <a:t>- Thuyền buồm là phương tiện giao thông đường thủy, dùng để chở hàng hóa và người đi khắp nơi. </a:t>
            </a:r>
          </a:p>
          <a:p>
            <a:r>
              <a:rPr lang="vi-VN" sz="1900" dirty="0"/>
              <a:t>* GD: Vì vậy khi ngồi trên thuyền hoặc trên các PTGT đường thuỷ khác các con phải mặc áo phao, đi cùng người lớn, không được đùa nghịch để ĐB an toàn. Ngoài ra, để BV nguồn nước, chúng ta không vứt rác xuống biển, ao hồ, sông suối.</a:t>
            </a:r>
          </a:p>
          <a:p>
            <a:endParaRPr lang="vi-VN" dirty="0"/>
          </a:p>
        </p:txBody>
      </p:sp>
    </p:spTree>
    <p:extLst>
      <p:ext uri="{BB962C8B-B14F-4D97-AF65-F5344CB8AC3E}">
        <p14:creationId xmlns:p14="http://schemas.microsoft.com/office/powerpoint/2010/main" val="2235769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TotalTime>
  <Words>1070</Words>
  <Application>Microsoft Office PowerPoint</Application>
  <PresentationFormat>Custom</PresentationFormat>
  <Paragraphs>70</Paragraphs>
  <Slides>13</Slides>
  <Notes>0</Notes>
  <HiddenSlides>0</HiddenSlides>
  <MMClips>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Lan</dc:creator>
  <cp:lastModifiedBy>Admin</cp:lastModifiedBy>
  <cp:revision>4</cp:revision>
  <dcterms:created xsi:type="dcterms:W3CDTF">2026-03-04T07:15:10Z</dcterms:created>
  <dcterms:modified xsi:type="dcterms:W3CDTF">2026-05-21T05:53:45Z</dcterms:modified>
</cp:coreProperties>
</file>